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83" r:id="rId8"/>
    <p:sldId id="287" r:id="rId9"/>
    <p:sldId id="285" r:id="rId10"/>
    <p:sldId id="286" r:id="rId11"/>
    <p:sldId id="265" r:id="rId12"/>
    <p:sldId id="268" r:id="rId13"/>
    <p:sldId id="282" r:id="rId14"/>
    <p:sldId id="271" r:id="rId15"/>
    <p:sldId id="270" r:id="rId16"/>
    <p:sldId id="272" r:id="rId17"/>
    <p:sldId id="274" r:id="rId18"/>
    <p:sldId id="275" r:id="rId19"/>
    <p:sldId id="276" r:id="rId20"/>
    <p:sldId id="277" r:id="rId21"/>
    <p:sldId id="278" r:id="rId22"/>
    <p:sldId id="280" r:id="rId23"/>
    <p:sldId id="284" r:id="rId24"/>
    <p:sldId id="289" r:id="rId25"/>
    <p:sldId id="290" r:id="rId26"/>
    <p:sldId id="291" r:id="rId27"/>
    <p:sldId id="292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28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22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EE8636-D734-4CB6-9772-A09518476F3D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11E939-D8D2-482A-A36B-1FE513237320}">
      <dgm:prSet phldrT="[Text]"/>
      <dgm:spPr/>
      <dgm:t>
        <a:bodyPr/>
        <a:lstStyle/>
        <a:p>
          <a:r>
            <a:rPr lang="en-US" dirty="0"/>
            <a:t>Embedded code</a:t>
          </a:r>
        </a:p>
      </dgm:t>
    </dgm:pt>
    <dgm:pt modelId="{38AC636F-D0DD-4613-B129-08419AFD4285}" type="parTrans" cxnId="{D24AF434-72EA-4605-86AC-79D1110D24DF}">
      <dgm:prSet/>
      <dgm:spPr/>
      <dgm:t>
        <a:bodyPr/>
        <a:lstStyle/>
        <a:p>
          <a:endParaRPr lang="en-US"/>
        </a:p>
      </dgm:t>
    </dgm:pt>
    <dgm:pt modelId="{F64924C0-3426-4025-8C73-9A9DCB8ED342}" type="sibTrans" cxnId="{D24AF434-72EA-4605-86AC-79D1110D24DF}">
      <dgm:prSet/>
      <dgm:spPr/>
      <dgm:t>
        <a:bodyPr/>
        <a:lstStyle/>
        <a:p>
          <a:endParaRPr lang="en-US"/>
        </a:p>
      </dgm:t>
    </dgm:pt>
    <dgm:pt modelId="{F941941B-024B-4ABC-836F-9693142C6CD9}">
      <dgm:prSet phldrT="[Text]"/>
      <dgm:spPr/>
      <dgm:t>
        <a:bodyPr/>
        <a:lstStyle/>
        <a:p>
          <a:r>
            <a:rPr lang="en-US" dirty="0"/>
            <a:t>MVC</a:t>
          </a:r>
        </a:p>
      </dgm:t>
    </dgm:pt>
    <dgm:pt modelId="{805FFE09-6E97-4018-A09C-041EAD1CCA31}" type="parTrans" cxnId="{9EF532B6-E6AF-4057-9081-B22A8BD9746B}">
      <dgm:prSet/>
      <dgm:spPr/>
      <dgm:t>
        <a:bodyPr/>
        <a:lstStyle/>
        <a:p>
          <a:endParaRPr lang="en-US"/>
        </a:p>
      </dgm:t>
    </dgm:pt>
    <dgm:pt modelId="{55A041A3-098A-42C2-8C8A-F2AC3363E46B}" type="sibTrans" cxnId="{9EF532B6-E6AF-4057-9081-B22A8BD9746B}">
      <dgm:prSet/>
      <dgm:spPr/>
      <dgm:t>
        <a:bodyPr/>
        <a:lstStyle/>
        <a:p>
          <a:endParaRPr lang="en-US"/>
        </a:p>
      </dgm:t>
    </dgm:pt>
    <dgm:pt modelId="{7F245E85-AE80-4434-9CF0-A68D75D9A34D}">
      <dgm:prSet phldrT="[Text]"/>
      <dgm:spPr/>
      <dgm:t>
        <a:bodyPr/>
        <a:lstStyle/>
        <a:p>
          <a:r>
            <a:rPr lang="en-US" dirty="0"/>
            <a:t>API</a:t>
          </a:r>
        </a:p>
      </dgm:t>
    </dgm:pt>
    <dgm:pt modelId="{78392A64-4DCC-465A-A6EE-2B6755572093}" type="parTrans" cxnId="{E2DF76B2-5D11-45E0-8A76-BAF7A1FA4146}">
      <dgm:prSet/>
      <dgm:spPr/>
      <dgm:t>
        <a:bodyPr/>
        <a:lstStyle/>
        <a:p>
          <a:endParaRPr lang="en-US"/>
        </a:p>
      </dgm:t>
    </dgm:pt>
    <dgm:pt modelId="{F1479CBC-EF57-4923-874F-ABC9A195B2CE}" type="sibTrans" cxnId="{E2DF76B2-5D11-45E0-8A76-BAF7A1FA4146}">
      <dgm:prSet/>
      <dgm:spPr/>
      <dgm:t>
        <a:bodyPr/>
        <a:lstStyle/>
        <a:p>
          <a:endParaRPr lang="en-US"/>
        </a:p>
      </dgm:t>
    </dgm:pt>
    <dgm:pt modelId="{4A592E32-8748-4D65-AC16-4A5BB972FDD9}">
      <dgm:prSet phldrT="[Text]"/>
      <dgm:spPr/>
      <dgm:t>
        <a:bodyPr/>
        <a:lstStyle/>
        <a:p>
          <a:r>
            <a:rPr lang="en-US" dirty="0"/>
            <a:t>Front, Back</a:t>
          </a:r>
        </a:p>
      </dgm:t>
    </dgm:pt>
    <dgm:pt modelId="{6A1BE2E8-B77E-4652-8632-03C805C023BA}" type="parTrans" cxnId="{1CE87C2F-4206-48F0-A52F-7CBDDDF07A18}">
      <dgm:prSet/>
      <dgm:spPr/>
      <dgm:t>
        <a:bodyPr/>
        <a:lstStyle/>
        <a:p>
          <a:endParaRPr lang="en-US"/>
        </a:p>
      </dgm:t>
    </dgm:pt>
    <dgm:pt modelId="{6D223E68-DC36-4A33-85DE-A3B8F80C58FA}" type="sibTrans" cxnId="{1CE87C2F-4206-48F0-A52F-7CBDDDF07A18}">
      <dgm:prSet/>
      <dgm:spPr/>
      <dgm:t>
        <a:bodyPr/>
        <a:lstStyle/>
        <a:p>
          <a:endParaRPr lang="en-US"/>
        </a:p>
      </dgm:t>
    </dgm:pt>
    <dgm:pt modelId="{98F3C5D2-6F3F-4761-A2D9-0B7C2D62CD3C}">
      <dgm:prSet phldrT="[Text]"/>
      <dgm:spPr/>
      <dgm:t>
        <a:bodyPr/>
        <a:lstStyle/>
        <a:p>
          <a:r>
            <a:rPr lang="en-US" dirty="0"/>
            <a:t>PHP</a:t>
          </a:r>
        </a:p>
      </dgm:t>
    </dgm:pt>
    <dgm:pt modelId="{E3AF0063-9ACA-428F-8B8D-232A37870496}" type="parTrans" cxnId="{8CC57E39-AF97-41D5-9000-8DFB28AD9F93}">
      <dgm:prSet/>
      <dgm:spPr/>
      <dgm:t>
        <a:bodyPr/>
        <a:lstStyle/>
        <a:p>
          <a:endParaRPr lang="en-US"/>
        </a:p>
      </dgm:t>
    </dgm:pt>
    <dgm:pt modelId="{535254B4-4EEB-4A1C-A1E8-6D24E6CEFF86}" type="sibTrans" cxnId="{8CC57E39-AF97-41D5-9000-8DFB28AD9F93}">
      <dgm:prSet/>
      <dgm:spPr/>
      <dgm:t>
        <a:bodyPr/>
        <a:lstStyle/>
        <a:p>
          <a:endParaRPr lang="en-US"/>
        </a:p>
      </dgm:t>
    </dgm:pt>
    <dgm:pt modelId="{6E1D671E-D33A-4795-9ED1-B650AB92CC28}">
      <dgm:prSet phldrT="[Text]"/>
      <dgm:spPr/>
      <dgm:t>
        <a:bodyPr/>
        <a:lstStyle/>
        <a:p>
          <a:r>
            <a:rPr lang="en-US" dirty="0"/>
            <a:t>JSP</a:t>
          </a:r>
        </a:p>
      </dgm:t>
    </dgm:pt>
    <dgm:pt modelId="{3EE72B4D-A7C7-4244-8DC3-9751BA940A26}" type="parTrans" cxnId="{9F4497F1-ABE9-4759-B04C-F1F469CE3355}">
      <dgm:prSet/>
      <dgm:spPr/>
      <dgm:t>
        <a:bodyPr/>
        <a:lstStyle/>
        <a:p>
          <a:endParaRPr lang="en-US"/>
        </a:p>
      </dgm:t>
    </dgm:pt>
    <dgm:pt modelId="{FE622AD4-B7E5-457F-9F80-7BCF0C8C61D9}" type="sibTrans" cxnId="{9F4497F1-ABE9-4759-B04C-F1F469CE3355}">
      <dgm:prSet/>
      <dgm:spPr/>
      <dgm:t>
        <a:bodyPr/>
        <a:lstStyle/>
        <a:p>
          <a:endParaRPr lang="en-US"/>
        </a:p>
      </dgm:t>
    </dgm:pt>
    <dgm:pt modelId="{C8C206B2-708F-4B7D-B0F5-E372FE45454A}">
      <dgm:prSet phldrT="[Text]"/>
      <dgm:spPr/>
      <dgm:t>
        <a:bodyPr/>
        <a:lstStyle/>
        <a:p>
          <a:r>
            <a:rPr lang="en-US" dirty="0"/>
            <a:t>ASP</a:t>
          </a:r>
        </a:p>
      </dgm:t>
    </dgm:pt>
    <dgm:pt modelId="{9A3A7FA8-E6A6-4817-9ED6-44E2FD28ECAE}" type="parTrans" cxnId="{23477937-856B-4F51-BD94-0ACE2A33C51F}">
      <dgm:prSet/>
      <dgm:spPr/>
      <dgm:t>
        <a:bodyPr/>
        <a:lstStyle/>
        <a:p>
          <a:endParaRPr lang="en-US"/>
        </a:p>
      </dgm:t>
    </dgm:pt>
    <dgm:pt modelId="{73AA8CE4-7D74-47E4-8BD1-3AAF0CB84958}" type="sibTrans" cxnId="{23477937-856B-4F51-BD94-0ACE2A33C51F}">
      <dgm:prSet/>
      <dgm:spPr/>
      <dgm:t>
        <a:bodyPr/>
        <a:lstStyle/>
        <a:p>
          <a:endParaRPr lang="en-US"/>
        </a:p>
      </dgm:t>
    </dgm:pt>
    <dgm:pt modelId="{8BA3274F-8319-407D-A745-42942A148590}">
      <dgm:prSet phldrT="[Text]"/>
      <dgm:spPr/>
      <dgm:t>
        <a:bodyPr/>
        <a:lstStyle/>
        <a:p>
          <a:r>
            <a:rPr lang="en-US" dirty="0"/>
            <a:t>ASP.net</a:t>
          </a:r>
        </a:p>
      </dgm:t>
    </dgm:pt>
    <dgm:pt modelId="{0D0B1738-BFA1-42C3-9D03-EA64AFA6B25E}" type="parTrans" cxnId="{1958699C-63D8-44E7-8A39-04E79A546502}">
      <dgm:prSet/>
      <dgm:spPr/>
      <dgm:t>
        <a:bodyPr/>
        <a:lstStyle/>
        <a:p>
          <a:endParaRPr lang="en-US"/>
        </a:p>
      </dgm:t>
    </dgm:pt>
    <dgm:pt modelId="{BB94EC24-371B-4EE7-B8C8-DF94D5AA5E5B}" type="sibTrans" cxnId="{1958699C-63D8-44E7-8A39-04E79A546502}">
      <dgm:prSet/>
      <dgm:spPr/>
      <dgm:t>
        <a:bodyPr/>
        <a:lstStyle/>
        <a:p>
          <a:endParaRPr lang="en-US"/>
        </a:p>
      </dgm:t>
    </dgm:pt>
    <dgm:pt modelId="{F1E72831-8272-4E45-822C-E9766355E5D1}">
      <dgm:prSet phldrT="[Text]"/>
      <dgm:spPr/>
      <dgm:t>
        <a:bodyPr/>
        <a:lstStyle/>
        <a:p>
          <a:r>
            <a:rPr lang="en-US" dirty="0"/>
            <a:t>Laravel</a:t>
          </a:r>
        </a:p>
      </dgm:t>
    </dgm:pt>
    <dgm:pt modelId="{0028164A-CB1A-4FF3-8B7F-0804FB6F3D10}" type="parTrans" cxnId="{1F1B5363-A04C-45DA-8F10-EC630F3C36F0}">
      <dgm:prSet/>
      <dgm:spPr/>
      <dgm:t>
        <a:bodyPr/>
        <a:lstStyle/>
        <a:p>
          <a:endParaRPr lang="en-US"/>
        </a:p>
      </dgm:t>
    </dgm:pt>
    <dgm:pt modelId="{94F2322D-339A-4F66-845B-DFB086E20FDC}" type="sibTrans" cxnId="{1F1B5363-A04C-45DA-8F10-EC630F3C36F0}">
      <dgm:prSet/>
      <dgm:spPr/>
      <dgm:t>
        <a:bodyPr/>
        <a:lstStyle/>
        <a:p>
          <a:endParaRPr lang="en-US"/>
        </a:p>
      </dgm:t>
    </dgm:pt>
    <dgm:pt modelId="{8CE31EF2-2FD6-46C7-8D67-FBE30A9FAA70}">
      <dgm:prSet phldrT="[Text]"/>
      <dgm:spPr/>
      <dgm:t>
        <a:bodyPr/>
        <a:lstStyle/>
        <a:p>
          <a:r>
            <a:rPr lang="en-US" dirty="0"/>
            <a:t>Spring</a:t>
          </a:r>
        </a:p>
      </dgm:t>
    </dgm:pt>
    <dgm:pt modelId="{27FF9E27-A8C9-4C82-BF6D-6F70CFB1533B}" type="parTrans" cxnId="{F1E70FD8-C979-4777-9128-01A25704AB2E}">
      <dgm:prSet/>
      <dgm:spPr/>
      <dgm:t>
        <a:bodyPr/>
        <a:lstStyle/>
        <a:p>
          <a:endParaRPr lang="en-US"/>
        </a:p>
      </dgm:t>
    </dgm:pt>
    <dgm:pt modelId="{5BE255AA-9BA9-4DBD-B93E-839C41886B83}" type="sibTrans" cxnId="{F1E70FD8-C979-4777-9128-01A25704AB2E}">
      <dgm:prSet/>
      <dgm:spPr/>
      <dgm:t>
        <a:bodyPr/>
        <a:lstStyle/>
        <a:p>
          <a:endParaRPr lang="en-US"/>
        </a:p>
      </dgm:t>
    </dgm:pt>
    <dgm:pt modelId="{DFD174FD-CCBE-43F3-9876-B31309138A52}">
      <dgm:prSet phldrT="[Text]"/>
      <dgm:spPr/>
      <dgm:t>
        <a:bodyPr/>
        <a:lstStyle/>
        <a:p>
          <a:r>
            <a:rPr lang="en-US" dirty="0"/>
            <a:t>ASP.net MVC</a:t>
          </a:r>
        </a:p>
      </dgm:t>
    </dgm:pt>
    <dgm:pt modelId="{2C2FAD0C-5411-4714-826C-23960689ED0B}" type="parTrans" cxnId="{9E7C1A8A-A718-4634-BE71-324BF7662DE5}">
      <dgm:prSet/>
      <dgm:spPr/>
      <dgm:t>
        <a:bodyPr/>
        <a:lstStyle/>
        <a:p>
          <a:endParaRPr lang="en-US"/>
        </a:p>
      </dgm:t>
    </dgm:pt>
    <dgm:pt modelId="{F1605ABC-4493-4BD6-B2DF-33C3371BF42F}" type="sibTrans" cxnId="{9E7C1A8A-A718-4634-BE71-324BF7662DE5}">
      <dgm:prSet/>
      <dgm:spPr/>
      <dgm:t>
        <a:bodyPr/>
        <a:lstStyle/>
        <a:p>
          <a:endParaRPr lang="en-US"/>
        </a:p>
      </dgm:t>
    </dgm:pt>
    <dgm:pt modelId="{BED1A3A4-7494-4D3F-B270-B895B5C39A0C}">
      <dgm:prSet phldrT="[Text]"/>
      <dgm:spPr/>
      <dgm:t>
        <a:bodyPr/>
        <a:lstStyle/>
        <a:p>
          <a:r>
            <a:rPr lang="en-US" dirty="0"/>
            <a:t>ASP.net web API</a:t>
          </a:r>
        </a:p>
      </dgm:t>
    </dgm:pt>
    <dgm:pt modelId="{ECD9C538-2162-4D0B-BAE0-7955E0EF5967}" type="parTrans" cxnId="{72129888-B3B6-4A9F-B20B-3134896DBDEE}">
      <dgm:prSet/>
      <dgm:spPr/>
      <dgm:t>
        <a:bodyPr/>
        <a:lstStyle/>
        <a:p>
          <a:endParaRPr lang="en-US"/>
        </a:p>
      </dgm:t>
    </dgm:pt>
    <dgm:pt modelId="{2CDA4060-CD16-4511-ABC6-92259DDC1EB2}" type="sibTrans" cxnId="{72129888-B3B6-4A9F-B20B-3134896DBDEE}">
      <dgm:prSet/>
      <dgm:spPr/>
      <dgm:t>
        <a:bodyPr/>
        <a:lstStyle/>
        <a:p>
          <a:endParaRPr lang="en-US"/>
        </a:p>
      </dgm:t>
    </dgm:pt>
    <dgm:pt modelId="{2646DE56-E859-4FD8-9EA1-63DBB0029BD9}">
      <dgm:prSet phldrT="[Text]"/>
      <dgm:spPr/>
      <dgm:t>
        <a:bodyPr/>
        <a:lstStyle/>
        <a:p>
          <a:r>
            <a:rPr lang="en-US" dirty="0"/>
            <a:t>Laravel</a:t>
          </a:r>
        </a:p>
      </dgm:t>
    </dgm:pt>
    <dgm:pt modelId="{706FA4A4-14A7-456A-990C-16509704D003}" type="parTrans" cxnId="{E3C8F1D4-B71D-4CC0-97AB-556AA5569BEC}">
      <dgm:prSet/>
      <dgm:spPr/>
      <dgm:t>
        <a:bodyPr/>
        <a:lstStyle/>
        <a:p>
          <a:endParaRPr lang="en-US"/>
        </a:p>
      </dgm:t>
    </dgm:pt>
    <dgm:pt modelId="{2152E06F-6DCE-4DEE-AE26-67CD39B8E549}" type="sibTrans" cxnId="{E3C8F1D4-B71D-4CC0-97AB-556AA5569BEC}">
      <dgm:prSet/>
      <dgm:spPr/>
      <dgm:t>
        <a:bodyPr/>
        <a:lstStyle/>
        <a:p>
          <a:endParaRPr lang="en-US"/>
        </a:p>
      </dgm:t>
    </dgm:pt>
    <dgm:pt modelId="{24197276-DF79-4C64-856E-B0A186327E9B}">
      <dgm:prSet phldrT="[Text]"/>
      <dgm:spPr/>
      <dgm:t>
        <a:bodyPr/>
        <a:lstStyle/>
        <a:p>
          <a:r>
            <a:rPr lang="en-US" dirty="0"/>
            <a:t>Spring</a:t>
          </a:r>
        </a:p>
      </dgm:t>
    </dgm:pt>
    <dgm:pt modelId="{49643B35-2BAB-46A3-BD66-287D6B1F8979}" type="parTrans" cxnId="{667DD913-F036-40AF-96A5-1A53BFCCA86F}">
      <dgm:prSet/>
      <dgm:spPr/>
      <dgm:t>
        <a:bodyPr/>
        <a:lstStyle/>
        <a:p>
          <a:endParaRPr lang="en-US"/>
        </a:p>
      </dgm:t>
    </dgm:pt>
    <dgm:pt modelId="{5669F638-366D-4F01-9DBC-11A3F87832CB}" type="sibTrans" cxnId="{667DD913-F036-40AF-96A5-1A53BFCCA86F}">
      <dgm:prSet/>
      <dgm:spPr/>
      <dgm:t>
        <a:bodyPr/>
        <a:lstStyle/>
        <a:p>
          <a:endParaRPr lang="en-US"/>
        </a:p>
      </dgm:t>
    </dgm:pt>
    <dgm:pt modelId="{FA15EC75-3093-4D64-81BB-707B1E41A5E4}">
      <dgm:prSet phldrT="[Text]"/>
      <dgm:spPr/>
      <dgm:t>
        <a:bodyPr/>
        <a:lstStyle/>
        <a:p>
          <a:r>
            <a:rPr lang="en-US" dirty="0"/>
            <a:t>Angular</a:t>
          </a:r>
        </a:p>
      </dgm:t>
    </dgm:pt>
    <dgm:pt modelId="{2A3E870E-ABBF-4E0D-A51B-E16A9ADBBC98}" type="parTrans" cxnId="{A3F8FCFF-13AF-4BE6-A102-03CF5619493C}">
      <dgm:prSet/>
      <dgm:spPr/>
      <dgm:t>
        <a:bodyPr/>
        <a:lstStyle/>
        <a:p>
          <a:endParaRPr lang="en-US"/>
        </a:p>
      </dgm:t>
    </dgm:pt>
    <dgm:pt modelId="{BF69E6F6-94BE-490F-B499-12C4839EF525}" type="sibTrans" cxnId="{A3F8FCFF-13AF-4BE6-A102-03CF5619493C}">
      <dgm:prSet/>
      <dgm:spPr/>
      <dgm:t>
        <a:bodyPr/>
        <a:lstStyle/>
        <a:p>
          <a:endParaRPr lang="en-US"/>
        </a:p>
      </dgm:t>
    </dgm:pt>
    <dgm:pt modelId="{CCC236C1-83A8-4167-A656-644CEAF9A2AE}">
      <dgm:prSet phldrT="[Text]"/>
      <dgm:spPr/>
      <dgm:t>
        <a:bodyPr/>
        <a:lstStyle/>
        <a:p>
          <a:r>
            <a:rPr lang="en-US" dirty="0"/>
            <a:t>React</a:t>
          </a:r>
        </a:p>
      </dgm:t>
    </dgm:pt>
    <dgm:pt modelId="{C27FC180-7C87-4D5E-A507-DF810256638F}" type="parTrans" cxnId="{4D78A1B1-FD00-4B8D-B855-091388D98394}">
      <dgm:prSet/>
      <dgm:spPr/>
      <dgm:t>
        <a:bodyPr/>
        <a:lstStyle/>
        <a:p>
          <a:endParaRPr lang="en-US"/>
        </a:p>
      </dgm:t>
    </dgm:pt>
    <dgm:pt modelId="{287DDA8E-F35A-417A-9CA2-605E213EEE8E}" type="sibTrans" cxnId="{4D78A1B1-FD00-4B8D-B855-091388D98394}">
      <dgm:prSet/>
      <dgm:spPr/>
      <dgm:t>
        <a:bodyPr/>
        <a:lstStyle/>
        <a:p>
          <a:endParaRPr lang="en-US"/>
        </a:p>
      </dgm:t>
    </dgm:pt>
    <dgm:pt modelId="{FC4F00A2-BF58-445A-9AA9-DDB17238F8B6}">
      <dgm:prSet phldrT="[Text]"/>
      <dgm:spPr/>
      <dgm:t>
        <a:bodyPr/>
        <a:lstStyle/>
        <a:p>
          <a:r>
            <a:rPr lang="en-US" dirty="0"/>
            <a:t>VUE</a:t>
          </a:r>
        </a:p>
      </dgm:t>
    </dgm:pt>
    <dgm:pt modelId="{31E2DB68-6CE8-48AE-A17E-AD224CCFEB92}" type="parTrans" cxnId="{95D55B58-6BD1-4F66-983F-776FD36CA074}">
      <dgm:prSet/>
      <dgm:spPr/>
      <dgm:t>
        <a:bodyPr/>
        <a:lstStyle/>
        <a:p>
          <a:endParaRPr lang="en-US"/>
        </a:p>
      </dgm:t>
    </dgm:pt>
    <dgm:pt modelId="{FABCA1F2-F7D7-4A1E-A631-6B47930ED01A}" type="sibTrans" cxnId="{95D55B58-6BD1-4F66-983F-776FD36CA074}">
      <dgm:prSet/>
      <dgm:spPr/>
      <dgm:t>
        <a:bodyPr/>
        <a:lstStyle/>
        <a:p>
          <a:endParaRPr lang="en-US"/>
        </a:p>
      </dgm:t>
    </dgm:pt>
    <dgm:pt modelId="{FB584B38-A779-4E93-B17A-5755DF846D92}" type="pres">
      <dgm:prSet presAssocID="{E8EE8636-D734-4CB6-9772-A09518476F3D}" presName="rootnode" presStyleCnt="0">
        <dgm:presLayoutVars>
          <dgm:chMax/>
          <dgm:chPref/>
          <dgm:dir/>
          <dgm:animLvl val="lvl"/>
        </dgm:presLayoutVars>
      </dgm:prSet>
      <dgm:spPr/>
    </dgm:pt>
    <dgm:pt modelId="{957C9CDA-A95C-4275-9C47-1128F07A4EB6}" type="pres">
      <dgm:prSet presAssocID="{9311E939-D8D2-482A-A36B-1FE513237320}" presName="composite" presStyleCnt="0"/>
      <dgm:spPr/>
    </dgm:pt>
    <dgm:pt modelId="{9A69A5A2-3426-43C5-826B-BB0000B1205A}" type="pres">
      <dgm:prSet presAssocID="{9311E939-D8D2-482A-A36B-1FE513237320}" presName="LShape" presStyleLbl="alignNode1" presStyleIdx="0" presStyleCnt="7"/>
      <dgm:spPr/>
    </dgm:pt>
    <dgm:pt modelId="{3896541D-9094-404A-A2A5-2605C6054638}" type="pres">
      <dgm:prSet presAssocID="{9311E939-D8D2-482A-A36B-1FE513237320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F917D89D-75FF-4C30-900C-DC27AF5E97A5}" type="pres">
      <dgm:prSet presAssocID="{9311E939-D8D2-482A-A36B-1FE513237320}" presName="Triangle" presStyleLbl="alignNode1" presStyleIdx="1" presStyleCnt="7"/>
      <dgm:spPr/>
    </dgm:pt>
    <dgm:pt modelId="{A15501A2-1482-42FC-9086-0F47479477E1}" type="pres">
      <dgm:prSet presAssocID="{F64924C0-3426-4025-8C73-9A9DCB8ED342}" presName="sibTrans" presStyleCnt="0"/>
      <dgm:spPr/>
    </dgm:pt>
    <dgm:pt modelId="{25B709AF-2A13-42E9-B6F2-92DF65D77067}" type="pres">
      <dgm:prSet presAssocID="{F64924C0-3426-4025-8C73-9A9DCB8ED342}" presName="space" presStyleCnt="0"/>
      <dgm:spPr/>
    </dgm:pt>
    <dgm:pt modelId="{2513E22B-F25E-4A6B-A78E-570D1BB0681C}" type="pres">
      <dgm:prSet presAssocID="{F941941B-024B-4ABC-836F-9693142C6CD9}" presName="composite" presStyleCnt="0"/>
      <dgm:spPr/>
    </dgm:pt>
    <dgm:pt modelId="{D7153CE0-0C6A-49B8-B4D7-7F6EF483E247}" type="pres">
      <dgm:prSet presAssocID="{F941941B-024B-4ABC-836F-9693142C6CD9}" presName="LShape" presStyleLbl="alignNode1" presStyleIdx="2" presStyleCnt="7"/>
      <dgm:spPr/>
    </dgm:pt>
    <dgm:pt modelId="{A204876B-7DF4-41D8-A441-94D958627416}" type="pres">
      <dgm:prSet presAssocID="{F941941B-024B-4ABC-836F-9693142C6CD9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CBB85FD-A86C-4045-B21B-A1B44F6E18A1}" type="pres">
      <dgm:prSet presAssocID="{F941941B-024B-4ABC-836F-9693142C6CD9}" presName="Triangle" presStyleLbl="alignNode1" presStyleIdx="3" presStyleCnt="7"/>
      <dgm:spPr/>
    </dgm:pt>
    <dgm:pt modelId="{09C0F29F-CC97-44F4-9828-EBB3A1250882}" type="pres">
      <dgm:prSet presAssocID="{55A041A3-098A-42C2-8C8A-F2AC3363E46B}" presName="sibTrans" presStyleCnt="0"/>
      <dgm:spPr/>
    </dgm:pt>
    <dgm:pt modelId="{BD8D4AFB-8EF4-4A18-BFBD-1DD7D7B38008}" type="pres">
      <dgm:prSet presAssocID="{55A041A3-098A-42C2-8C8A-F2AC3363E46B}" presName="space" presStyleCnt="0"/>
      <dgm:spPr/>
    </dgm:pt>
    <dgm:pt modelId="{EAE592EC-A762-44B7-A74B-393E30CCB5B1}" type="pres">
      <dgm:prSet presAssocID="{7F245E85-AE80-4434-9CF0-A68D75D9A34D}" presName="composite" presStyleCnt="0"/>
      <dgm:spPr/>
    </dgm:pt>
    <dgm:pt modelId="{FD50D33A-F841-4116-A135-695667EE4EBB}" type="pres">
      <dgm:prSet presAssocID="{7F245E85-AE80-4434-9CF0-A68D75D9A34D}" presName="LShape" presStyleLbl="alignNode1" presStyleIdx="4" presStyleCnt="7"/>
      <dgm:spPr/>
    </dgm:pt>
    <dgm:pt modelId="{60817340-1E47-48CD-9361-E2CD56F1F494}" type="pres">
      <dgm:prSet presAssocID="{7F245E85-AE80-4434-9CF0-A68D75D9A34D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5BBE4E2E-C115-4AE9-83C5-60938A922BC5}" type="pres">
      <dgm:prSet presAssocID="{7F245E85-AE80-4434-9CF0-A68D75D9A34D}" presName="Triangle" presStyleLbl="alignNode1" presStyleIdx="5" presStyleCnt="7"/>
      <dgm:spPr/>
    </dgm:pt>
    <dgm:pt modelId="{8B78C4FD-FF2B-4E5C-ABF1-A6F9398C2894}" type="pres">
      <dgm:prSet presAssocID="{F1479CBC-EF57-4923-874F-ABC9A195B2CE}" presName="sibTrans" presStyleCnt="0"/>
      <dgm:spPr/>
    </dgm:pt>
    <dgm:pt modelId="{182D6555-A1E2-46D2-B165-DF4700D4A889}" type="pres">
      <dgm:prSet presAssocID="{F1479CBC-EF57-4923-874F-ABC9A195B2CE}" presName="space" presStyleCnt="0"/>
      <dgm:spPr/>
    </dgm:pt>
    <dgm:pt modelId="{3177E90C-B2FC-428B-A839-262B8209BC7F}" type="pres">
      <dgm:prSet presAssocID="{4A592E32-8748-4D65-AC16-4A5BB972FDD9}" presName="composite" presStyleCnt="0"/>
      <dgm:spPr/>
    </dgm:pt>
    <dgm:pt modelId="{C26D2228-4EE3-4AD0-ACC3-5CF9DAF75276}" type="pres">
      <dgm:prSet presAssocID="{4A592E32-8748-4D65-AC16-4A5BB972FDD9}" presName="LShape" presStyleLbl="alignNode1" presStyleIdx="6" presStyleCnt="7"/>
      <dgm:spPr/>
    </dgm:pt>
    <dgm:pt modelId="{3A524179-286C-43EC-B4E8-6AC7F69405E8}" type="pres">
      <dgm:prSet presAssocID="{4A592E32-8748-4D65-AC16-4A5BB972FDD9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257E106-1612-473E-BCE9-D88A861B8AFD}" type="presOf" srcId="{98F3C5D2-6F3F-4761-A2D9-0B7C2D62CD3C}" destId="{3896541D-9094-404A-A2A5-2605C6054638}" srcOrd="0" destOrd="1" presId="urn:microsoft.com/office/officeart/2009/3/layout/StepUpProcess"/>
    <dgm:cxn modelId="{9F6E6008-D486-43AB-A65D-FE4DC19AC6D8}" type="presOf" srcId="{DFD174FD-CCBE-43F3-9876-B31309138A52}" destId="{A204876B-7DF4-41D8-A441-94D958627416}" srcOrd="0" destOrd="3" presId="urn:microsoft.com/office/officeart/2009/3/layout/StepUpProcess"/>
    <dgm:cxn modelId="{667DD913-F036-40AF-96A5-1A53BFCCA86F}" srcId="{7F245E85-AE80-4434-9CF0-A68D75D9A34D}" destId="{24197276-DF79-4C64-856E-B0A186327E9B}" srcOrd="2" destOrd="0" parTransId="{49643B35-2BAB-46A3-BD66-287D6B1F8979}" sibTransId="{5669F638-366D-4F01-9DBC-11A3F87832CB}"/>
    <dgm:cxn modelId="{7F5B1E2A-6604-4DC0-B601-63462A9F1FDF}" type="presOf" srcId="{CCC236C1-83A8-4167-A656-644CEAF9A2AE}" destId="{3A524179-286C-43EC-B4E8-6AC7F69405E8}" srcOrd="0" destOrd="2" presId="urn:microsoft.com/office/officeart/2009/3/layout/StepUpProcess"/>
    <dgm:cxn modelId="{C2FC1A2C-C5A1-4743-9EEB-5B1C85F6B621}" type="presOf" srcId="{C8C206B2-708F-4B7D-B0F5-E372FE45454A}" destId="{3896541D-9094-404A-A2A5-2605C6054638}" srcOrd="0" destOrd="3" presId="urn:microsoft.com/office/officeart/2009/3/layout/StepUpProcess"/>
    <dgm:cxn modelId="{1CE87C2F-4206-48F0-A52F-7CBDDDF07A18}" srcId="{E8EE8636-D734-4CB6-9772-A09518476F3D}" destId="{4A592E32-8748-4D65-AC16-4A5BB972FDD9}" srcOrd="3" destOrd="0" parTransId="{6A1BE2E8-B77E-4652-8632-03C805C023BA}" sibTransId="{6D223E68-DC36-4A33-85DE-A3B8F80C58FA}"/>
    <dgm:cxn modelId="{C7461930-600E-435F-B74E-8E2BAE31B8D3}" type="presOf" srcId="{7F245E85-AE80-4434-9CF0-A68D75D9A34D}" destId="{60817340-1E47-48CD-9361-E2CD56F1F494}" srcOrd="0" destOrd="0" presId="urn:microsoft.com/office/officeart/2009/3/layout/StepUpProcess"/>
    <dgm:cxn modelId="{AF60BD33-D1AE-4566-8F00-F0035B6C875C}" type="presOf" srcId="{2646DE56-E859-4FD8-9EA1-63DBB0029BD9}" destId="{60817340-1E47-48CD-9361-E2CD56F1F494}" srcOrd="0" destOrd="2" presId="urn:microsoft.com/office/officeart/2009/3/layout/StepUpProcess"/>
    <dgm:cxn modelId="{D24AF434-72EA-4605-86AC-79D1110D24DF}" srcId="{E8EE8636-D734-4CB6-9772-A09518476F3D}" destId="{9311E939-D8D2-482A-A36B-1FE513237320}" srcOrd="0" destOrd="0" parTransId="{38AC636F-D0DD-4613-B129-08419AFD4285}" sibTransId="{F64924C0-3426-4025-8C73-9A9DCB8ED342}"/>
    <dgm:cxn modelId="{23477937-856B-4F51-BD94-0ACE2A33C51F}" srcId="{9311E939-D8D2-482A-A36B-1FE513237320}" destId="{C8C206B2-708F-4B7D-B0F5-E372FE45454A}" srcOrd="2" destOrd="0" parTransId="{9A3A7FA8-E6A6-4817-9ED6-44E2FD28ECAE}" sibTransId="{73AA8CE4-7D74-47E4-8BD1-3AAF0CB84958}"/>
    <dgm:cxn modelId="{8CC57E39-AF97-41D5-9000-8DFB28AD9F93}" srcId="{9311E939-D8D2-482A-A36B-1FE513237320}" destId="{98F3C5D2-6F3F-4761-A2D9-0B7C2D62CD3C}" srcOrd="0" destOrd="0" parTransId="{E3AF0063-9ACA-428F-8B8D-232A37870496}" sibTransId="{535254B4-4EEB-4A1C-A1E8-6D24E6CEFF86}"/>
    <dgm:cxn modelId="{04BC1A42-4707-4892-BC45-1B7787F27D37}" type="presOf" srcId="{FA15EC75-3093-4D64-81BB-707B1E41A5E4}" destId="{3A524179-286C-43EC-B4E8-6AC7F69405E8}" srcOrd="0" destOrd="1" presId="urn:microsoft.com/office/officeart/2009/3/layout/StepUpProcess"/>
    <dgm:cxn modelId="{1F1B5363-A04C-45DA-8F10-EC630F3C36F0}" srcId="{F941941B-024B-4ABC-836F-9693142C6CD9}" destId="{F1E72831-8272-4E45-822C-E9766355E5D1}" srcOrd="0" destOrd="0" parTransId="{0028164A-CB1A-4FF3-8B7F-0804FB6F3D10}" sibTransId="{94F2322D-339A-4F66-845B-DFB086E20FDC}"/>
    <dgm:cxn modelId="{E6966755-EC6A-46F1-ADBE-03E1B551EB4C}" type="presOf" srcId="{9311E939-D8D2-482A-A36B-1FE513237320}" destId="{3896541D-9094-404A-A2A5-2605C6054638}" srcOrd="0" destOrd="0" presId="urn:microsoft.com/office/officeart/2009/3/layout/StepUpProcess"/>
    <dgm:cxn modelId="{95D55B58-6BD1-4F66-983F-776FD36CA074}" srcId="{4A592E32-8748-4D65-AC16-4A5BB972FDD9}" destId="{FC4F00A2-BF58-445A-9AA9-DDB17238F8B6}" srcOrd="2" destOrd="0" parTransId="{31E2DB68-6CE8-48AE-A17E-AD224CCFEB92}" sibTransId="{FABCA1F2-F7D7-4A1E-A631-6B47930ED01A}"/>
    <dgm:cxn modelId="{A305F981-4AA2-4825-845F-3FADCCECC1D6}" type="presOf" srcId="{FC4F00A2-BF58-445A-9AA9-DDB17238F8B6}" destId="{3A524179-286C-43EC-B4E8-6AC7F69405E8}" srcOrd="0" destOrd="3" presId="urn:microsoft.com/office/officeart/2009/3/layout/StepUpProcess"/>
    <dgm:cxn modelId="{937D2186-D3DE-4925-BFEC-A8B0B6E5D9C4}" type="presOf" srcId="{BED1A3A4-7494-4D3F-B270-B895B5C39A0C}" destId="{60817340-1E47-48CD-9361-E2CD56F1F494}" srcOrd="0" destOrd="1" presId="urn:microsoft.com/office/officeart/2009/3/layout/StepUpProcess"/>
    <dgm:cxn modelId="{72129888-B3B6-4A9F-B20B-3134896DBDEE}" srcId="{7F245E85-AE80-4434-9CF0-A68D75D9A34D}" destId="{BED1A3A4-7494-4D3F-B270-B895B5C39A0C}" srcOrd="0" destOrd="0" parTransId="{ECD9C538-2162-4D0B-BAE0-7955E0EF5967}" sibTransId="{2CDA4060-CD16-4511-ABC6-92259DDC1EB2}"/>
    <dgm:cxn modelId="{4632BC89-D0AA-4583-B6F6-9DF160598323}" type="presOf" srcId="{24197276-DF79-4C64-856E-B0A186327E9B}" destId="{60817340-1E47-48CD-9361-E2CD56F1F494}" srcOrd="0" destOrd="3" presId="urn:microsoft.com/office/officeart/2009/3/layout/StepUpProcess"/>
    <dgm:cxn modelId="{9E7C1A8A-A718-4634-BE71-324BF7662DE5}" srcId="{F941941B-024B-4ABC-836F-9693142C6CD9}" destId="{DFD174FD-CCBE-43F3-9876-B31309138A52}" srcOrd="2" destOrd="0" parTransId="{2C2FAD0C-5411-4714-826C-23960689ED0B}" sibTransId="{F1605ABC-4493-4BD6-B2DF-33C3371BF42F}"/>
    <dgm:cxn modelId="{AD38A795-B68A-4B49-9AF6-028018401275}" type="presOf" srcId="{F1E72831-8272-4E45-822C-E9766355E5D1}" destId="{A204876B-7DF4-41D8-A441-94D958627416}" srcOrd="0" destOrd="1" presId="urn:microsoft.com/office/officeart/2009/3/layout/StepUpProcess"/>
    <dgm:cxn modelId="{1958699C-63D8-44E7-8A39-04E79A546502}" srcId="{9311E939-D8D2-482A-A36B-1FE513237320}" destId="{8BA3274F-8319-407D-A745-42942A148590}" srcOrd="3" destOrd="0" parTransId="{0D0B1738-BFA1-42C3-9D03-EA64AFA6B25E}" sibTransId="{BB94EC24-371B-4EE7-B8C8-DF94D5AA5E5B}"/>
    <dgm:cxn modelId="{DC14869E-FE7B-4815-87A3-0C542405EA2C}" type="presOf" srcId="{8CE31EF2-2FD6-46C7-8D67-FBE30A9FAA70}" destId="{A204876B-7DF4-41D8-A441-94D958627416}" srcOrd="0" destOrd="2" presId="urn:microsoft.com/office/officeart/2009/3/layout/StepUpProcess"/>
    <dgm:cxn modelId="{C7A174A7-74FC-4138-BDC9-A7B7787FFACA}" type="presOf" srcId="{F941941B-024B-4ABC-836F-9693142C6CD9}" destId="{A204876B-7DF4-41D8-A441-94D958627416}" srcOrd="0" destOrd="0" presId="urn:microsoft.com/office/officeart/2009/3/layout/StepUpProcess"/>
    <dgm:cxn modelId="{4D78A1B1-FD00-4B8D-B855-091388D98394}" srcId="{4A592E32-8748-4D65-AC16-4A5BB972FDD9}" destId="{CCC236C1-83A8-4167-A656-644CEAF9A2AE}" srcOrd="1" destOrd="0" parTransId="{C27FC180-7C87-4D5E-A507-DF810256638F}" sibTransId="{287DDA8E-F35A-417A-9CA2-605E213EEE8E}"/>
    <dgm:cxn modelId="{E2DF76B2-5D11-45E0-8A76-BAF7A1FA4146}" srcId="{E8EE8636-D734-4CB6-9772-A09518476F3D}" destId="{7F245E85-AE80-4434-9CF0-A68D75D9A34D}" srcOrd="2" destOrd="0" parTransId="{78392A64-4DCC-465A-A6EE-2B6755572093}" sibTransId="{F1479CBC-EF57-4923-874F-ABC9A195B2CE}"/>
    <dgm:cxn modelId="{012578B3-3EB1-48C6-AA47-7CC125AAA97F}" type="presOf" srcId="{8BA3274F-8319-407D-A745-42942A148590}" destId="{3896541D-9094-404A-A2A5-2605C6054638}" srcOrd="0" destOrd="4" presId="urn:microsoft.com/office/officeart/2009/3/layout/StepUpProcess"/>
    <dgm:cxn modelId="{9EF532B6-E6AF-4057-9081-B22A8BD9746B}" srcId="{E8EE8636-D734-4CB6-9772-A09518476F3D}" destId="{F941941B-024B-4ABC-836F-9693142C6CD9}" srcOrd="1" destOrd="0" parTransId="{805FFE09-6E97-4018-A09C-041EAD1CCA31}" sibTransId="{55A041A3-098A-42C2-8C8A-F2AC3363E46B}"/>
    <dgm:cxn modelId="{E3C8F1D4-B71D-4CC0-97AB-556AA5569BEC}" srcId="{7F245E85-AE80-4434-9CF0-A68D75D9A34D}" destId="{2646DE56-E859-4FD8-9EA1-63DBB0029BD9}" srcOrd="1" destOrd="0" parTransId="{706FA4A4-14A7-456A-990C-16509704D003}" sibTransId="{2152E06F-6DCE-4DEE-AE26-67CD39B8E549}"/>
    <dgm:cxn modelId="{368B1BD5-8BB4-4439-885F-6C808676F2F3}" type="presOf" srcId="{4A592E32-8748-4D65-AC16-4A5BB972FDD9}" destId="{3A524179-286C-43EC-B4E8-6AC7F69405E8}" srcOrd="0" destOrd="0" presId="urn:microsoft.com/office/officeart/2009/3/layout/StepUpProcess"/>
    <dgm:cxn modelId="{F1E70FD8-C979-4777-9128-01A25704AB2E}" srcId="{F941941B-024B-4ABC-836F-9693142C6CD9}" destId="{8CE31EF2-2FD6-46C7-8D67-FBE30A9FAA70}" srcOrd="1" destOrd="0" parTransId="{27FF9E27-A8C9-4C82-BF6D-6F70CFB1533B}" sibTransId="{5BE255AA-9BA9-4DBD-B93E-839C41886B83}"/>
    <dgm:cxn modelId="{69F1D9E4-94EB-439A-BDA3-45312FD56008}" type="presOf" srcId="{6E1D671E-D33A-4795-9ED1-B650AB92CC28}" destId="{3896541D-9094-404A-A2A5-2605C6054638}" srcOrd="0" destOrd="2" presId="urn:microsoft.com/office/officeart/2009/3/layout/StepUpProcess"/>
    <dgm:cxn modelId="{9F4497F1-ABE9-4759-B04C-F1F469CE3355}" srcId="{9311E939-D8D2-482A-A36B-1FE513237320}" destId="{6E1D671E-D33A-4795-9ED1-B650AB92CC28}" srcOrd="1" destOrd="0" parTransId="{3EE72B4D-A7C7-4244-8DC3-9751BA940A26}" sibTransId="{FE622AD4-B7E5-457F-9F80-7BCF0C8C61D9}"/>
    <dgm:cxn modelId="{FC6CFDF8-46B6-47DE-B8A1-8F0547AC6B42}" type="presOf" srcId="{E8EE8636-D734-4CB6-9772-A09518476F3D}" destId="{FB584B38-A779-4E93-B17A-5755DF846D92}" srcOrd="0" destOrd="0" presId="urn:microsoft.com/office/officeart/2009/3/layout/StepUpProcess"/>
    <dgm:cxn modelId="{A3F8FCFF-13AF-4BE6-A102-03CF5619493C}" srcId="{4A592E32-8748-4D65-AC16-4A5BB972FDD9}" destId="{FA15EC75-3093-4D64-81BB-707B1E41A5E4}" srcOrd="0" destOrd="0" parTransId="{2A3E870E-ABBF-4E0D-A51B-E16A9ADBBC98}" sibTransId="{BF69E6F6-94BE-490F-B499-12C4839EF525}"/>
    <dgm:cxn modelId="{EB694D3C-D4C2-4D38-B4FD-344AF7F12517}" type="presParOf" srcId="{FB584B38-A779-4E93-B17A-5755DF846D92}" destId="{957C9CDA-A95C-4275-9C47-1128F07A4EB6}" srcOrd="0" destOrd="0" presId="urn:microsoft.com/office/officeart/2009/3/layout/StepUpProcess"/>
    <dgm:cxn modelId="{0C7D9C91-3E4C-4F06-805C-2E53F61F3AC8}" type="presParOf" srcId="{957C9CDA-A95C-4275-9C47-1128F07A4EB6}" destId="{9A69A5A2-3426-43C5-826B-BB0000B1205A}" srcOrd="0" destOrd="0" presId="urn:microsoft.com/office/officeart/2009/3/layout/StepUpProcess"/>
    <dgm:cxn modelId="{DB4E55BD-115F-45A5-9E49-786E179D0560}" type="presParOf" srcId="{957C9CDA-A95C-4275-9C47-1128F07A4EB6}" destId="{3896541D-9094-404A-A2A5-2605C6054638}" srcOrd="1" destOrd="0" presId="urn:microsoft.com/office/officeart/2009/3/layout/StepUpProcess"/>
    <dgm:cxn modelId="{2868E7C3-E013-4CC4-B8A7-0E4C9AD71993}" type="presParOf" srcId="{957C9CDA-A95C-4275-9C47-1128F07A4EB6}" destId="{F917D89D-75FF-4C30-900C-DC27AF5E97A5}" srcOrd="2" destOrd="0" presId="urn:microsoft.com/office/officeart/2009/3/layout/StepUpProcess"/>
    <dgm:cxn modelId="{5405569D-BC8A-47EE-9D2A-CF5B2DCC5102}" type="presParOf" srcId="{FB584B38-A779-4E93-B17A-5755DF846D92}" destId="{A15501A2-1482-42FC-9086-0F47479477E1}" srcOrd="1" destOrd="0" presId="urn:microsoft.com/office/officeart/2009/3/layout/StepUpProcess"/>
    <dgm:cxn modelId="{4C3339F8-B646-4139-BD14-FD9C479D8656}" type="presParOf" srcId="{A15501A2-1482-42FC-9086-0F47479477E1}" destId="{25B709AF-2A13-42E9-B6F2-92DF65D77067}" srcOrd="0" destOrd="0" presId="urn:microsoft.com/office/officeart/2009/3/layout/StepUpProcess"/>
    <dgm:cxn modelId="{BAB81D7A-CA0A-4F98-A7D9-CED0B4C29538}" type="presParOf" srcId="{FB584B38-A779-4E93-B17A-5755DF846D92}" destId="{2513E22B-F25E-4A6B-A78E-570D1BB0681C}" srcOrd="2" destOrd="0" presId="urn:microsoft.com/office/officeart/2009/3/layout/StepUpProcess"/>
    <dgm:cxn modelId="{238F599E-194F-4734-B377-89F5FE038989}" type="presParOf" srcId="{2513E22B-F25E-4A6B-A78E-570D1BB0681C}" destId="{D7153CE0-0C6A-49B8-B4D7-7F6EF483E247}" srcOrd="0" destOrd="0" presId="urn:microsoft.com/office/officeart/2009/3/layout/StepUpProcess"/>
    <dgm:cxn modelId="{8D38D6F2-2CF2-442C-8708-04537E042F48}" type="presParOf" srcId="{2513E22B-F25E-4A6B-A78E-570D1BB0681C}" destId="{A204876B-7DF4-41D8-A441-94D958627416}" srcOrd="1" destOrd="0" presId="urn:microsoft.com/office/officeart/2009/3/layout/StepUpProcess"/>
    <dgm:cxn modelId="{8A306D30-C916-4AF2-BB6C-FFBB33A003C6}" type="presParOf" srcId="{2513E22B-F25E-4A6B-A78E-570D1BB0681C}" destId="{FCBB85FD-A86C-4045-B21B-A1B44F6E18A1}" srcOrd="2" destOrd="0" presId="urn:microsoft.com/office/officeart/2009/3/layout/StepUpProcess"/>
    <dgm:cxn modelId="{591419E0-811F-4D5F-9DD7-216E1CC94B49}" type="presParOf" srcId="{FB584B38-A779-4E93-B17A-5755DF846D92}" destId="{09C0F29F-CC97-44F4-9828-EBB3A1250882}" srcOrd="3" destOrd="0" presId="urn:microsoft.com/office/officeart/2009/3/layout/StepUpProcess"/>
    <dgm:cxn modelId="{6F3A9A0F-57E7-41C9-86DB-9683C02E5DF4}" type="presParOf" srcId="{09C0F29F-CC97-44F4-9828-EBB3A1250882}" destId="{BD8D4AFB-8EF4-4A18-BFBD-1DD7D7B38008}" srcOrd="0" destOrd="0" presId="urn:microsoft.com/office/officeart/2009/3/layout/StepUpProcess"/>
    <dgm:cxn modelId="{88897651-A187-46AA-B511-8128DF722B35}" type="presParOf" srcId="{FB584B38-A779-4E93-B17A-5755DF846D92}" destId="{EAE592EC-A762-44B7-A74B-393E30CCB5B1}" srcOrd="4" destOrd="0" presId="urn:microsoft.com/office/officeart/2009/3/layout/StepUpProcess"/>
    <dgm:cxn modelId="{2EB71F21-BB6D-4B29-B35B-7970D66DC8AC}" type="presParOf" srcId="{EAE592EC-A762-44B7-A74B-393E30CCB5B1}" destId="{FD50D33A-F841-4116-A135-695667EE4EBB}" srcOrd="0" destOrd="0" presId="urn:microsoft.com/office/officeart/2009/3/layout/StepUpProcess"/>
    <dgm:cxn modelId="{A8AB5A32-9CC0-4AFA-A24E-F4002F9A8D52}" type="presParOf" srcId="{EAE592EC-A762-44B7-A74B-393E30CCB5B1}" destId="{60817340-1E47-48CD-9361-E2CD56F1F494}" srcOrd="1" destOrd="0" presId="urn:microsoft.com/office/officeart/2009/3/layout/StepUpProcess"/>
    <dgm:cxn modelId="{3F37D725-3105-4F0F-9E25-007D75683D4E}" type="presParOf" srcId="{EAE592EC-A762-44B7-A74B-393E30CCB5B1}" destId="{5BBE4E2E-C115-4AE9-83C5-60938A922BC5}" srcOrd="2" destOrd="0" presId="urn:microsoft.com/office/officeart/2009/3/layout/StepUpProcess"/>
    <dgm:cxn modelId="{623FA3C5-1BC7-4700-96D8-EFD9D2B33C41}" type="presParOf" srcId="{FB584B38-A779-4E93-B17A-5755DF846D92}" destId="{8B78C4FD-FF2B-4E5C-ABF1-A6F9398C2894}" srcOrd="5" destOrd="0" presId="urn:microsoft.com/office/officeart/2009/3/layout/StepUpProcess"/>
    <dgm:cxn modelId="{BE05363A-9BAB-4ED5-ADF6-57F9A2008CC5}" type="presParOf" srcId="{8B78C4FD-FF2B-4E5C-ABF1-A6F9398C2894}" destId="{182D6555-A1E2-46D2-B165-DF4700D4A889}" srcOrd="0" destOrd="0" presId="urn:microsoft.com/office/officeart/2009/3/layout/StepUpProcess"/>
    <dgm:cxn modelId="{B8F86607-5C38-4B17-B62B-83B83FD37F26}" type="presParOf" srcId="{FB584B38-A779-4E93-B17A-5755DF846D92}" destId="{3177E90C-B2FC-428B-A839-262B8209BC7F}" srcOrd="6" destOrd="0" presId="urn:microsoft.com/office/officeart/2009/3/layout/StepUpProcess"/>
    <dgm:cxn modelId="{2BE5C3C6-E814-466A-BFA6-B40CFC1088D3}" type="presParOf" srcId="{3177E90C-B2FC-428B-A839-262B8209BC7F}" destId="{C26D2228-4EE3-4AD0-ACC3-5CF9DAF75276}" srcOrd="0" destOrd="0" presId="urn:microsoft.com/office/officeart/2009/3/layout/StepUpProcess"/>
    <dgm:cxn modelId="{0F092EF8-338A-4CFD-9C3C-A2948348C8DC}" type="presParOf" srcId="{3177E90C-B2FC-428B-A839-262B8209BC7F}" destId="{3A524179-286C-43EC-B4E8-6AC7F69405E8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4A4D1B-3EBA-431F-9FFB-5399611545B7}" type="doc">
      <dgm:prSet loTypeId="urn:microsoft.com/office/officeart/2011/layout/HexagonRadial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41B392-4BA5-473B-9921-C6D28766982E}">
      <dgm:prSet phldrT="[Text]"/>
      <dgm:spPr/>
      <dgm:t>
        <a:bodyPr/>
        <a:lstStyle/>
        <a:p>
          <a:r>
            <a:rPr lang="en-US" dirty="0"/>
            <a:t>HTML Tags</a:t>
          </a:r>
        </a:p>
      </dgm:t>
    </dgm:pt>
    <dgm:pt modelId="{94AF7CBF-C881-42B2-AB01-83BBB574A038}" type="parTrans" cxnId="{FE0581DC-0B92-4CDD-94A3-31A89E493C81}">
      <dgm:prSet/>
      <dgm:spPr/>
      <dgm:t>
        <a:bodyPr/>
        <a:lstStyle/>
        <a:p>
          <a:endParaRPr lang="en-US"/>
        </a:p>
      </dgm:t>
    </dgm:pt>
    <dgm:pt modelId="{BCBFB00E-64DA-46C1-B31C-8832C6CFFF60}" type="sibTrans" cxnId="{FE0581DC-0B92-4CDD-94A3-31A89E493C81}">
      <dgm:prSet/>
      <dgm:spPr/>
      <dgm:t>
        <a:bodyPr/>
        <a:lstStyle/>
        <a:p>
          <a:endParaRPr lang="en-US"/>
        </a:p>
      </dgm:t>
    </dgm:pt>
    <dgm:pt modelId="{40D474B2-03A8-4CFF-A1FB-F0CFEA912B62}">
      <dgm:prSet phldrT="[Text]"/>
      <dgm:spPr/>
      <dgm:t>
        <a:bodyPr/>
        <a:lstStyle/>
        <a:p>
          <a:r>
            <a:rPr lang="en-US" dirty="0"/>
            <a:t>Text Elements</a:t>
          </a:r>
        </a:p>
      </dgm:t>
    </dgm:pt>
    <dgm:pt modelId="{5BAC7D87-76AE-4D06-8006-55CB365E1F0B}" type="parTrans" cxnId="{6378A10D-6A0F-47F7-BA63-047C31E14D72}">
      <dgm:prSet/>
      <dgm:spPr/>
      <dgm:t>
        <a:bodyPr/>
        <a:lstStyle/>
        <a:p>
          <a:endParaRPr lang="en-US"/>
        </a:p>
      </dgm:t>
    </dgm:pt>
    <dgm:pt modelId="{335CFAE2-E4B1-4F07-912D-52342A667CE7}" type="sibTrans" cxnId="{6378A10D-6A0F-47F7-BA63-047C31E14D72}">
      <dgm:prSet/>
      <dgm:spPr/>
      <dgm:t>
        <a:bodyPr/>
        <a:lstStyle/>
        <a:p>
          <a:endParaRPr lang="en-US"/>
        </a:p>
      </dgm:t>
    </dgm:pt>
    <dgm:pt modelId="{E1B5573F-9529-4CD7-9E6A-8DDA8A43D0F4}">
      <dgm:prSet phldrT="[Text]"/>
      <dgm:spPr/>
      <dgm:t>
        <a:bodyPr/>
        <a:lstStyle/>
        <a:p>
          <a:r>
            <a:rPr lang="en-US" dirty="0"/>
            <a:t>Images</a:t>
          </a:r>
        </a:p>
      </dgm:t>
    </dgm:pt>
    <dgm:pt modelId="{7F3D934E-6189-44A2-B553-C8B0349514D3}" type="parTrans" cxnId="{CE6D0959-FA62-4E2E-A327-5246FE7049F9}">
      <dgm:prSet/>
      <dgm:spPr/>
      <dgm:t>
        <a:bodyPr/>
        <a:lstStyle/>
        <a:p>
          <a:endParaRPr lang="en-US"/>
        </a:p>
      </dgm:t>
    </dgm:pt>
    <dgm:pt modelId="{A42F07A3-E951-413E-BA6B-FA2017E443ED}" type="sibTrans" cxnId="{CE6D0959-FA62-4E2E-A327-5246FE7049F9}">
      <dgm:prSet/>
      <dgm:spPr/>
      <dgm:t>
        <a:bodyPr/>
        <a:lstStyle/>
        <a:p>
          <a:endParaRPr lang="en-US"/>
        </a:p>
      </dgm:t>
    </dgm:pt>
    <dgm:pt modelId="{4E501C1C-3E7E-49F3-B499-B7A1FF7E8859}">
      <dgm:prSet phldrT="[Text]"/>
      <dgm:spPr/>
      <dgm:t>
        <a:bodyPr/>
        <a:lstStyle/>
        <a:p>
          <a:r>
            <a:rPr lang="en-US" dirty="0"/>
            <a:t>Hyperlinks</a:t>
          </a:r>
        </a:p>
      </dgm:t>
    </dgm:pt>
    <dgm:pt modelId="{9D072233-9915-4C3D-BA53-11DB1B56BE4B}" type="parTrans" cxnId="{846F7FF7-E72B-4CA2-B8C9-85FB802D57DD}">
      <dgm:prSet/>
      <dgm:spPr/>
      <dgm:t>
        <a:bodyPr/>
        <a:lstStyle/>
        <a:p>
          <a:endParaRPr lang="en-US"/>
        </a:p>
      </dgm:t>
    </dgm:pt>
    <dgm:pt modelId="{67A799B3-D00E-4AAC-ABCF-E9FC557F0598}" type="sibTrans" cxnId="{846F7FF7-E72B-4CA2-B8C9-85FB802D57DD}">
      <dgm:prSet/>
      <dgm:spPr/>
      <dgm:t>
        <a:bodyPr/>
        <a:lstStyle/>
        <a:p>
          <a:endParaRPr lang="en-US"/>
        </a:p>
      </dgm:t>
    </dgm:pt>
    <dgm:pt modelId="{BA992252-84BD-4AF9-B739-B829BABFF700}">
      <dgm:prSet phldrT="[Text]"/>
      <dgm:spPr/>
      <dgm:t>
        <a:bodyPr/>
        <a:lstStyle/>
        <a:p>
          <a:r>
            <a:rPr lang="en-US" dirty="0"/>
            <a:t>Tables</a:t>
          </a:r>
        </a:p>
      </dgm:t>
    </dgm:pt>
    <dgm:pt modelId="{E9229ABD-1C8D-4AE9-8EAC-3E7170A1B001}" type="parTrans" cxnId="{11DE976B-9727-4251-B4B0-DC28A43618D8}">
      <dgm:prSet/>
      <dgm:spPr/>
      <dgm:t>
        <a:bodyPr/>
        <a:lstStyle/>
        <a:p>
          <a:endParaRPr lang="en-US"/>
        </a:p>
      </dgm:t>
    </dgm:pt>
    <dgm:pt modelId="{BD97E369-086D-4F34-8F70-5AB25488DC68}" type="sibTrans" cxnId="{11DE976B-9727-4251-B4B0-DC28A43618D8}">
      <dgm:prSet/>
      <dgm:spPr/>
      <dgm:t>
        <a:bodyPr/>
        <a:lstStyle/>
        <a:p>
          <a:endParaRPr lang="en-US"/>
        </a:p>
      </dgm:t>
    </dgm:pt>
    <dgm:pt modelId="{D65BC75A-F233-475D-B1F4-D816FD5462EE}">
      <dgm:prSet phldrT="[Text]"/>
      <dgm:spPr/>
      <dgm:t>
        <a:bodyPr/>
        <a:lstStyle/>
        <a:p>
          <a:r>
            <a:rPr lang="en-US" dirty="0"/>
            <a:t>Head &amp; Meta</a:t>
          </a:r>
        </a:p>
      </dgm:t>
    </dgm:pt>
    <dgm:pt modelId="{559A6939-48CC-4538-9C33-C02F61A222F4}" type="parTrans" cxnId="{962D7881-8088-4A06-B582-3B671C72228F}">
      <dgm:prSet/>
      <dgm:spPr/>
      <dgm:t>
        <a:bodyPr/>
        <a:lstStyle/>
        <a:p>
          <a:endParaRPr lang="en-US"/>
        </a:p>
      </dgm:t>
    </dgm:pt>
    <dgm:pt modelId="{716EE43D-D564-4B9F-9464-604412B602C1}" type="sibTrans" cxnId="{962D7881-8088-4A06-B582-3B671C72228F}">
      <dgm:prSet/>
      <dgm:spPr/>
      <dgm:t>
        <a:bodyPr/>
        <a:lstStyle/>
        <a:p>
          <a:endParaRPr lang="en-US"/>
        </a:p>
      </dgm:t>
    </dgm:pt>
    <dgm:pt modelId="{09361B52-F594-4042-8C77-C3C2C76FAE61}">
      <dgm:prSet phldrT="[Text]"/>
      <dgm:spPr/>
      <dgm:t>
        <a:bodyPr/>
        <a:lstStyle/>
        <a:p>
          <a:r>
            <a:rPr lang="en-US" dirty="0"/>
            <a:t>DIV &amp; Span</a:t>
          </a:r>
        </a:p>
      </dgm:t>
    </dgm:pt>
    <dgm:pt modelId="{261DFCAB-FB26-4F15-80B8-1CE5DDC93CE1}" type="parTrans" cxnId="{A35B8D7C-068D-4BE1-9E58-591E68E46D64}">
      <dgm:prSet/>
      <dgm:spPr/>
      <dgm:t>
        <a:bodyPr/>
        <a:lstStyle/>
        <a:p>
          <a:endParaRPr lang="en-US"/>
        </a:p>
      </dgm:t>
    </dgm:pt>
    <dgm:pt modelId="{47507591-6EF0-4ADE-A819-46B5B310CA31}" type="sibTrans" cxnId="{A35B8D7C-068D-4BE1-9E58-591E68E46D64}">
      <dgm:prSet/>
      <dgm:spPr/>
      <dgm:t>
        <a:bodyPr/>
        <a:lstStyle/>
        <a:p>
          <a:endParaRPr lang="en-US"/>
        </a:p>
      </dgm:t>
    </dgm:pt>
    <dgm:pt modelId="{B76483D0-BB33-4782-AADF-DE200E034938}" type="pres">
      <dgm:prSet presAssocID="{084A4D1B-3EBA-431F-9FFB-5399611545B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C6FF129-F3AA-4EE7-9FF3-40DB8164D2E3}" type="pres">
      <dgm:prSet presAssocID="{3A41B392-4BA5-473B-9921-C6D28766982E}" presName="Parent" presStyleLbl="node0" presStyleIdx="0" presStyleCnt="1">
        <dgm:presLayoutVars>
          <dgm:chMax val="6"/>
          <dgm:chPref val="6"/>
        </dgm:presLayoutVars>
      </dgm:prSet>
      <dgm:spPr/>
    </dgm:pt>
    <dgm:pt modelId="{13A6C348-9961-4585-BC8E-F315E1DF3504}" type="pres">
      <dgm:prSet presAssocID="{40D474B2-03A8-4CFF-A1FB-F0CFEA912B62}" presName="Accent1" presStyleCnt="0"/>
      <dgm:spPr/>
    </dgm:pt>
    <dgm:pt modelId="{79C89CFD-9187-4289-91E7-F9F8F435D894}" type="pres">
      <dgm:prSet presAssocID="{40D474B2-03A8-4CFF-A1FB-F0CFEA912B62}" presName="Accent" presStyleLbl="bgShp" presStyleIdx="0" presStyleCnt="6"/>
      <dgm:spPr/>
    </dgm:pt>
    <dgm:pt modelId="{7FDA0A73-13CF-4B6B-AAE5-F08AFEFB2B45}" type="pres">
      <dgm:prSet presAssocID="{40D474B2-03A8-4CFF-A1FB-F0CFEA912B62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736CE47-5F1B-49C4-8F03-11D6E7C7846A}" type="pres">
      <dgm:prSet presAssocID="{E1B5573F-9529-4CD7-9E6A-8DDA8A43D0F4}" presName="Accent2" presStyleCnt="0"/>
      <dgm:spPr/>
    </dgm:pt>
    <dgm:pt modelId="{20F9E450-F49D-4EB1-9623-36123D82EA22}" type="pres">
      <dgm:prSet presAssocID="{E1B5573F-9529-4CD7-9E6A-8DDA8A43D0F4}" presName="Accent" presStyleLbl="bgShp" presStyleIdx="1" presStyleCnt="6"/>
      <dgm:spPr/>
    </dgm:pt>
    <dgm:pt modelId="{A34BF189-2FA9-4D58-8B5B-F9CBE9FFD2A9}" type="pres">
      <dgm:prSet presAssocID="{E1B5573F-9529-4CD7-9E6A-8DDA8A43D0F4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B217D05-4E6D-438B-AD59-A5F79AB8974F}" type="pres">
      <dgm:prSet presAssocID="{4E501C1C-3E7E-49F3-B499-B7A1FF7E8859}" presName="Accent3" presStyleCnt="0"/>
      <dgm:spPr/>
    </dgm:pt>
    <dgm:pt modelId="{BE84EE52-4A58-422C-9736-3F9A81551875}" type="pres">
      <dgm:prSet presAssocID="{4E501C1C-3E7E-49F3-B499-B7A1FF7E8859}" presName="Accent" presStyleLbl="bgShp" presStyleIdx="2" presStyleCnt="6"/>
      <dgm:spPr/>
    </dgm:pt>
    <dgm:pt modelId="{99E23FFD-BBCE-42DD-80F5-9E297F29D6FE}" type="pres">
      <dgm:prSet presAssocID="{4E501C1C-3E7E-49F3-B499-B7A1FF7E8859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B44E0FE-89D4-479E-9C0D-3247E30A85AF}" type="pres">
      <dgm:prSet presAssocID="{BA992252-84BD-4AF9-B739-B829BABFF700}" presName="Accent4" presStyleCnt="0"/>
      <dgm:spPr/>
    </dgm:pt>
    <dgm:pt modelId="{7079E585-4CE3-4DAE-92A4-72F8338E8C87}" type="pres">
      <dgm:prSet presAssocID="{BA992252-84BD-4AF9-B739-B829BABFF700}" presName="Accent" presStyleLbl="bgShp" presStyleIdx="3" presStyleCnt="6"/>
      <dgm:spPr/>
    </dgm:pt>
    <dgm:pt modelId="{BCF28F16-F981-4303-AE9F-C67DB792DDA6}" type="pres">
      <dgm:prSet presAssocID="{BA992252-84BD-4AF9-B739-B829BABFF700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31AEFAD-3D23-43D9-9D37-E4B56ABB972B}" type="pres">
      <dgm:prSet presAssocID="{D65BC75A-F233-475D-B1F4-D816FD5462EE}" presName="Accent5" presStyleCnt="0"/>
      <dgm:spPr/>
    </dgm:pt>
    <dgm:pt modelId="{DA8D246F-A4E5-4DCD-B427-68E2C25B896A}" type="pres">
      <dgm:prSet presAssocID="{D65BC75A-F233-475D-B1F4-D816FD5462EE}" presName="Accent" presStyleLbl="bgShp" presStyleIdx="4" presStyleCnt="6"/>
      <dgm:spPr/>
    </dgm:pt>
    <dgm:pt modelId="{FB25D8E2-FA66-4ECF-AE1F-D431134135A8}" type="pres">
      <dgm:prSet presAssocID="{D65BC75A-F233-475D-B1F4-D816FD5462EE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6451AB0-F86A-44C1-A108-753E9530A18E}" type="pres">
      <dgm:prSet presAssocID="{09361B52-F594-4042-8C77-C3C2C76FAE61}" presName="Accent6" presStyleCnt="0"/>
      <dgm:spPr/>
    </dgm:pt>
    <dgm:pt modelId="{D86D4496-D109-465E-AE12-31DBDF56B120}" type="pres">
      <dgm:prSet presAssocID="{09361B52-F594-4042-8C77-C3C2C76FAE61}" presName="Accent" presStyleLbl="bgShp" presStyleIdx="5" presStyleCnt="6"/>
      <dgm:spPr/>
    </dgm:pt>
    <dgm:pt modelId="{D8885C86-B6A1-4A45-A364-BF8376097E42}" type="pres">
      <dgm:prSet presAssocID="{09361B52-F594-4042-8C77-C3C2C76FAE61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CBB32B03-AB51-4924-BE23-82FE19686005}" type="presOf" srcId="{084A4D1B-3EBA-431F-9FFB-5399611545B7}" destId="{B76483D0-BB33-4782-AADF-DE200E034938}" srcOrd="0" destOrd="0" presId="urn:microsoft.com/office/officeart/2011/layout/HexagonRadial"/>
    <dgm:cxn modelId="{6378A10D-6A0F-47F7-BA63-047C31E14D72}" srcId="{3A41B392-4BA5-473B-9921-C6D28766982E}" destId="{40D474B2-03A8-4CFF-A1FB-F0CFEA912B62}" srcOrd="0" destOrd="0" parTransId="{5BAC7D87-76AE-4D06-8006-55CB365E1F0B}" sibTransId="{335CFAE2-E4B1-4F07-912D-52342A667CE7}"/>
    <dgm:cxn modelId="{32F3AD11-D08A-4A63-A3F1-FC6089BF944E}" type="presOf" srcId="{40D474B2-03A8-4CFF-A1FB-F0CFEA912B62}" destId="{7FDA0A73-13CF-4B6B-AAE5-F08AFEFB2B45}" srcOrd="0" destOrd="0" presId="urn:microsoft.com/office/officeart/2011/layout/HexagonRadial"/>
    <dgm:cxn modelId="{85108B1A-7739-493B-A80D-2B415A27FA06}" type="presOf" srcId="{3A41B392-4BA5-473B-9921-C6D28766982E}" destId="{3C6FF129-F3AA-4EE7-9FF3-40DB8164D2E3}" srcOrd="0" destOrd="0" presId="urn:microsoft.com/office/officeart/2011/layout/HexagonRadial"/>
    <dgm:cxn modelId="{9AF6A65E-49C8-4862-A178-F72D68EDC635}" type="presOf" srcId="{09361B52-F594-4042-8C77-C3C2C76FAE61}" destId="{D8885C86-B6A1-4A45-A364-BF8376097E42}" srcOrd="0" destOrd="0" presId="urn:microsoft.com/office/officeart/2011/layout/HexagonRadial"/>
    <dgm:cxn modelId="{11DE976B-9727-4251-B4B0-DC28A43618D8}" srcId="{3A41B392-4BA5-473B-9921-C6D28766982E}" destId="{BA992252-84BD-4AF9-B739-B829BABFF700}" srcOrd="3" destOrd="0" parTransId="{E9229ABD-1C8D-4AE9-8EAC-3E7170A1B001}" sibTransId="{BD97E369-086D-4F34-8F70-5AB25488DC68}"/>
    <dgm:cxn modelId="{E9949656-3B92-4D75-8F4D-1B6DE118E1BB}" type="presOf" srcId="{D65BC75A-F233-475D-B1F4-D816FD5462EE}" destId="{FB25D8E2-FA66-4ECF-AE1F-D431134135A8}" srcOrd="0" destOrd="0" presId="urn:microsoft.com/office/officeart/2011/layout/HexagonRadial"/>
    <dgm:cxn modelId="{CE6D0959-FA62-4E2E-A327-5246FE7049F9}" srcId="{3A41B392-4BA5-473B-9921-C6D28766982E}" destId="{E1B5573F-9529-4CD7-9E6A-8DDA8A43D0F4}" srcOrd="1" destOrd="0" parTransId="{7F3D934E-6189-44A2-B553-C8B0349514D3}" sibTransId="{A42F07A3-E951-413E-BA6B-FA2017E443ED}"/>
    <dgm:cxn modelId="{A35B8D7C-068D-4BE1-9E58-591E68E46D64}" srcId="{3A41B392-4BA5-473B-9921-C6D28766982E}" destId="{09361B52-F594-4042-8C77-C3C2C76FAE61}" srcOrd="5" destOrd="0" parTransId="{261DFCAB-FB26-4F15-80B8-1CE5DDC93CE1}" sibTransId="{47507591-6EF0-4ADE-A819-46B5B310CA31}"/>
    <dgm:cxn modelId="{962D7881-8088-4A06-B582-3B671C72228F}" srcId="{3A41B392-4BA5-473B-9921-C6D28766982E}" destId="{D65BC75A-F233-475D-B1F4-D816FD5462EE}" srcOrd="4" destOrd="0" parTransId="{559A6939-48CC-4538-9C33-C02F61A222F4}" sibTransId="{716EE43D-D564-4B9F-9464-604412B602C1}"/>
    <dgm:cxn modelId="{16382F9B-D2B0-4D64-A1FF-177EBBD0A00B}" type="presOf" srcId="{BA992252-84BD-4AF9-B739-B829BABFF700}" destId="{BCF28F16-F981-4303-AE9F-C67DB792DDA6}" srcOrd="0" destOrd="0" presId="urn:microsoft.com/office/officeart/2011/layout/HexagonRadial"/>
    <dgm:cxn modelId="{584E07C2-57A7-43F5-B66F-10E22DD3354C}" type="presOf" srcId="{4E501C1C-3E7E-49F3-B499-B7A1FF7E8859}" destId="{99E23FFD-BBCE-42DD-80F5-9E297F29D6FE}" srcOrd="0" destOrd="0" presId="urn:microsoft.com/office/officeart/2011/layout/HexagonRadial"/>
    <dgm:cxn modelId="{62BF31D4-B0CF-4460-A4D2-321B1611A9C7}" type="presOf" srcId="{E1B5573F-9529-4CD7-9E6A-8DDA8A43D0F4}" destId="{A34BF189-2FA9-4D58-8B5B-F9CBE9FFD2A9}" srcOrd="0" destOrd="0" presId="urn:microsoft.com/office/officeart/2011/layout/HexagonRadial"/>
    <dgm:cxn modelId="{FE0581DC-0B92-4CDD-94A3-31A89E493C81}" srcId="{084A4D1B-3EBA-431F-9FFB-5399611545B7}" destId="{3A41B392-4BA5-473B-9921-C6D28766982E}" srcOrd="0" destOrd="0" parTransId="{94AF7CBF-C881-42B2-AB01-83BBB574A038}" sibTransId="{BCBFB00E-64DA-46C1-B31C-8832C6CFFF60}"/>
    <dgm:cxn modelId="{846F7FF7-E72B-4CA2-B8C9-85FB802D57DD}" srcId="{3A41B392-4BA5-473B-9921-C6D28766982E}" destId="{4E501C1C-3E7E-49F3-B499-B7A1FF7E8859}" srcOrd="2" destOrd="0" parTransId="{9D072233-9915-4C3D-BA53-11DB1B56BE4B}" sibTransId="{67A799B3-D00E-4AAC-ABCF-E9FC557F0598}"/>
    <dgm:cxn modelId="{019621C8-766E-412A-BF1C-E87230CC2E0E}" type="presParOf" srcId="{B76483D0-BB33-4782-AADF-DE200E034938}" destId="{3C6FF129-F3AA-4EE7-9FF3-40DB8164D2E3}" srcOrd="0" destOrd="0" presId="urn:microsoft.com/office/officeart/2011/layout/HexagonRadial"/>
    <dgm:cxn modelId="{BAE0C366-0A35-4374-8806-4B45277B48DF}" type="presParOf" srcId="{B76483D0-BB33-4782-AADF-DE200E034938}" destId="{13A6C348-9961-4585-BC8E-F315E1DF3504}" srcOrd="1" destOrd="0" presId="urn:microsoft.com/office/officeart/2011/layout/HexagonRadial"/>
    <dgm:cxn modelId="{FC0AA383-E708-4D44-82BC-BCEAE9A25E97}" type="presParOf" srcId="{13A6C348-9961-4585-BC8E-F315E1DF3504}" destId="{79C89CFD-9187-4289-91E7-F9F8F435D894}" srcOrd="0" destOrd="0" presId="urn:microsoft.com/office/officeart/2011/layout/HexagonRadial"/>
    <dgm:cxn modelId="{B57C9AD2-C44E-4833-AC60-BC4DDD9603DE}" type="presParOf" srcId="{B76483D0-BB33-4782-AADF-DE200E034938}" destId="{7FDA0A73-13CF-4B6B-AAE5-F08AFEFB2B45}" srcOrd="2" destOrd="0" presId="urn:microsoft.com/office/officeart/2011/layout/HexagonRadial"/>
    <dgm:cxn modelId="{A4188D75-D440-4162-9462-171ABCF9D10D}" type="presParOf" srcId="{B76483D0-BB33-4782-AADF-DE200E034938}" destId="{0736CE47-5F1B-49C4-8F03-11D6E7C7846A}" srcOrd="3" destOrd="0" presId="urn:microsoft.com/office/officeart/2011/layout/HexagonRadial"/>
    <dgm:cxn modelId="{839C2ED0-C080-4652-99BB-85D6E077699B}" type="presParOf" srcId="{0736CE47-5F1B-49C4-8F03-11D6E7C7846A}" destId="{20F9E450-F49D-4EB1-9623-36123D82EA22}" srcOrd="0" destOrd="0" presId="urn:microsoft.com/office/officeart/2011/layout/HexagonRadial"/>
    <dgm:cxn modelId="{E22F5046-A697-4330-BA0C-1FC52559552F}" type="presParOf" srcId="{B76483D0-BB33-4782-AADF-DE200E034938}" destId="{A34BF189-2FA9-4D58-8B5B-F9CBE9FFD2A9}" srcOrd="4" destOrd="0" presId="urn:microsoft.com/office/officeart/2011/layout/HexagonRadial"/>
    <dgm:cxn modelId="{0D6789D4-7602-483F-A332-D01EA7696A57}" type="presParOf" srcId="{B76483D0-BB33-4782-AADF-DE200E034938}" destId="{AB217D05-4E6D-438B-AD59-A5F79AB8974F}" srcOrd="5" destOrd="0" presId="urn:microsoft.com/office/officeart/2011/layout/HexagonRadial"/>
    <dgm:cxn modelId="{96C6FF16-74F7-4922-B20B-782CDA99DBE6}" type="presParOf" srcId="{AB217D05-4E6D-438B-AD59-A5F79AB8974F}" destId="{BE84EE52-4A58-422C-9736-3F9A81551875}" srcOrd="0" destOrd="0" presId="urn:microsoft.com/office/officeart/2011/layout/HexagonRadial"/>
    <dgm:cxn modelId="{DD315563-A119-4D1B-AED7-EDBE0B552E10}" type="presParOf" srcId="{B76483D0-BB33-4782-AADF-DE200E034938}" destId="{99E23FFD-BBCE-42DD-80F5-9E297F29D6FE}" srcOrd="6" destOrd="0" presId="urn:microsoft.com/office/officeart/2011/layout/HexagonRadial"/>
    <dgm:cxn modelId="{08E7D269-7A7C-4A07-9E50-73BAC0EDF521}" type="presParOf" srcId="{B76483D0-BB33-4782-AADF-DE200E034938}" destId="{1B44E0FE-89D4-479E-9C0D-3247E30A85AF}" srcOrd="7" destOrd="0" presId="urn:microsoft.com/office/officeart/2011/layout/HexagonRadial"/>
    <dgm:cxn modelId="{E179A6FA-BF8D-4D1C-B398-14637559131C}" type="presParOf" srcId="{1B44E0FE-89D4-479E-9C0D-3247E30A85AF}" destId="{7079E585-4CE3-4DAE-92A4-72F8338E8C87}" srcOrd="0" destOrd="0" presId="urn:microsoft.com/office/officeart/2011/layout/HexagonRadial"/>
    <dgm:cxn modelId="{C1791752-59AC-44E6-AEB7-E26213A95A25}" type="presParOf" srcId="{B76483D0-BB33-4782-AADF-DE200E034938}" destId="{BCF28F16-F981-4303-AE9F-C67DB792DDA6}" srcOrd="8" destOrd="0" presId="urn:microsoft.com/office/officeart/2011/layout/HexagonRadial"/>
    <dgm:cxn modelId="{1EDCF495-1755-4231-9069-0226D6346E49}" type="presParOf" srcId="{B76483D0-BB33-4782-AADF-DE200E034938}" destId="{031AEFAD-3D23-43D9-9D37-E4B56ABB972B}" srcOrd="9" destOrd="0" presId="urn:microsoft.com/office/officeart/2011/layout/HexagonRadial"/>
    <dgm:cxn modelId="{F207A38E-9BBB-48F4-8F62-524F863CED3B}" type="presParOf" srcId="{031AEFAD-3D23-43D9-9D37-E4B56ABB972B}" destId="{DA8D246F-A4E5-4DCD-B427-68E2C25B896A}" srcOrd="0" destOrd="0" presId="urn:microsoft.com/office/officeart/2011/layout/HexagonRadial"/>
    <dgm:cxn modelId="{BC0AB08F-7433-4116-A8BF-F802E8247A07}" type="presParOf" srcId="{B76483D0-BB33-4782-AADF-DE200E034938}" destId="{FB25D8E2-FA66-4ECF-AE1F-D431134135A8}" srcOrd="10" destOrd="0" presId="urn:microsoft.com/office/officeart/2011/layout/HexagonRadial"/>
    <dgm:cxn modelId="{0204DC16-2CB9-4A39-9F81-7AAFEA12B1D1}" type="presParOf" srcId="{B76483D0-BB33-4782-AADF-DE200E034938}" destId="{A6451AB0-F86A-44C1-A108-753E9530A18E}" srcOrd="11" destOrd="0" presId="urn:microsoft.com/office/officeart/2011/layout/HexagonRadial"/>
    <dgm:cxn modelId="{30920907-A362-434E-A767-91BBBCE20125}" type="presParOf" srcId="{A6451AB0-F86A-44C1-A108-753E9530A18E}" destId="{D86D4496-D109-465E-AE12-31DBDF56B120}" srcOrd="0" destOrd="0" presId="urn:microsoft.com/office/officeart/2011/layout/HexagonRadial"/>
    <dgm:cxn modelId="{27110EFC-5623-4559-98F4-4BF12A83810D}" type="presParOf" srcId="{B76483D0-BB33-4782-AADF-DE200E034938}" destId="{D8885C86-B6A1-4A45-A364-BF8376097E42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41AB6A-E65D-4810-A3F0-1D5B3C878227}" type="doc">
      <dgm:prSet loTypeId="urn:microsoft.com/office/officeart/2005/8/layout/StepDown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64FA12-3531-4E62-873D-F30AF4EB66B9}">
      <dgm:prSet phldrT="[Text]"/>
      <dgm:spPr/>
      <dgm:t>
        <a:bodyPr/>
        <a:lstStyle/>
        <a:p>
          <a:r>
            <a:rPr lang="en-US" dirty="0"/>
            <a:t>!important</a:t>
          </a:r>
        </a:p>
      </dgm:t>
    </dgm:pt>
    <dgm:pt modelId="{ABCA2B2C-8696-43A8-A201-29135D71E706}" type="parTrans" cxnId="{754EB3FC-BA83-41F2-871C-E96CD1F26ABB}">
      <dgm:prSet/>
      <dgm:spPr/>
      <dgm:t>
        <a:bodyPr/>
        <a:lstStyle/>
        <a:p>
          <a:endParaRPr lang="en-US"/>
        </a:p>
      </dgm:t>
    </dgm:pt>
    <dgm:pt modelId="{9167C614-C7BC-4268-8B58-4110C1087C4E}" type="sibTrans" cxnId="{754EB3FC-BA83-41F2-871C-E96CD1F26ABB}">
      <dgm:prSet/>
      <dgm:spPr/>
      <dgm:t>
        <a:bodyPr/>
        <a:lstStyle/>
        <a:p>
          <a:endParaRPr lang="en-US"/>
        </a:p>
      </dgm:t>
    </dgm:pt>
    <dgm:pt modelId="{B6563848-C7D4-4695-8760-59C1E865A624}">
      <dgm:prSet phldrT="[Text]"/>
      <dgm:spPr/>
      <dgm:t>
        <a:bodyPr/>
        <a:lstStyle/>
        <a:p>
          <a:r>
            <a:rPr lang="en-US" dirty="0"/>
            <a:t>Highest priority</a:t>
          </a:r>
        </a:p>
      </dgm:t>
    </dgm:pt>
    <dgm:pt modelId="{C8C92814-D590-4F4C-B924-BCC6AE1B506B}" type="parTrans" cxnId="{3D3D000F-A29E-4C62-982D-5DF58BDCD296}">
      <dgm:prSet/>
      <dgm:spPr/>
      <dgm:t>
        <a:bodyPr/>
        <a:lstStyle/>
        <a:p>
          <a:endParaRPr lang="en-US"/>
        </a:p>
      </dgm:t>
    </dgm:pt>
    <dgm:pt modelId="{1A19E541-828B-40EE-B56E-4BA8E628B259}" type="sibTrans" cxnId="{3D3D000F-A29E-4C62-982D-5DF58BDCD296}">
      <dgm:prSet/>
      <dgm:spPr/>
      <dgm:t>
        <a:bodyPr/>
        <a:lstStyle/>
        <a:p>
          <a:endParaRPr lang="en-US"/>
        </a:p>
      </dgm:t>
    </dgm:pt>
    <dgm:pt modelId="{32128713-4C63-47CF-9C28-5516A221200A}">
      <dgm:prSet phldrT="[Text]"/>
      <dgm:spPr/>
      <dgm:t>
        <a:bodyPr/>
        <a:lstStyle/>
        <a:p>
          <a:r>
            <a:rPr lang="en-US" dirty="0"/>
            <a:t>Inline</a:t>
          </a:r>
        </a:p>
      </dgm:t>
    </dgm:pt>
    <dgm:pt modelId="{1DA54279-1DC6-4D8B-A48D-D20BC07FA9B4}" type="parTrans" cxnId="{75B5F76E-ACC7-4CD1-886C-97CAF8C11BFD}">
      <dgm:prSet/>
      <dgm:spPr/>
      <dgm:t>
        <a:bodyPr/>
        <a:lstStyle/>
        <a:p>
          <a:endParaRPr lang="en-US"/>
        </a:p>
      </dgm:t>
    </dgm:pt>
    <dgm:pt modelId="{9DBE0E91-FC7A-4F3C-AEFC-0B5AFDC58941}" type="sibTrans" cxnId="{75B5F76E-ACC7-4CD1-886C-97CAF8C11BFD}">
      <dgm:prSet/>
      <dgm:spPr/>
      <dgm:t>
        <a:bodyPr/>
        <a:lstStyle/>
        <a:p>
          <a:endParaRPr lang="en-US"/>
        </a:p>
      </dgm:t>
    </dgm:pt>
    <dgm:pt modelId="{6C09DF41-6958-468B-87BE-06FF0F0182A2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4643037C-C4F2-4091-9696-C5DB4CEB2186}" type="parTrans" cxnId="{22B74C0C-C8A5-44B0-B7AC-B41AF9E09BA1}">
      <dgm:prSet/>
      <dgm:spPr/>
      <dgm:t>
        <a:bodyPr/>
        <a:lstStyle/>
        <a:p>
          <a:endParaRPr lang="en-US"/>
        </a:p>
      </dgm:t>
    </dgm:pt>
    <dgm:pt modelId="{217C8D03-FDEB-4276-995D-BB9E3156ED9E}" type="sibTrans" cxnId="{22B74C0C-C8A5-44B0-B7AC-B41AF9E09BA1}">
      <dgm:prSet/>
      <dgm:spPr/>
      <dgm:t>
        <a:bodyPr/>
        <a:lstStyle/>
        <a:p>
          <a:endParaRPr lang="en-US"/>
        </a:p>
      </dgm:t>
    </dgm:pt>
    <dgm:pt modelId="{107E7EF5-E6FA-446E-8105-539BF3C4A1AE}">
      <dgm:prSet phldrT="[Text]"/>
      <dgm:spPr/>
      <dgm:t>
        <a:bodyPr/>
        <a:lstStyle/>
        <a:p>
          <a:r>
            <a:rPr lang="en-US" dirty="0"/>
            <a:t>ID</a:t>
          </a:r>
        </a:p>
      </dgm:t>
    </dgm:pt>
    <dgm:pt modelId="{AC280D7D-136D-4F78-8002-BAB68C3ADD6D}" type="parTrans" cxnId="{0CDA6BE5-A5C9-4F59-ABF3-CEF1EC06B610}">
      <dgm:prSet/>
      <dgm:spPr/>
      <dgm:t>
        <a:bodyPr/>
        <a:lstStyle/>
        <a:p>
          <a:endParaRPr lang="en-US"/>
        </a:p>
      </dgm:t>
    </dgm:pt>
    <dgm:pt modelId="{0A7BB3A4-2B44-4F55-B715-213A8BD60D7F}" type="sibTrans" cxnId="{0CDA6BE5-A5C9-4F59-ABF3-CEF1EC06B610}">
      <dgm:prSet/>
      <dgm:spPr/>
      <dgm:t>
        <a:bodyPr/>
        <a:lstStyle/>
        <a:p>
          <a:endParaRPr lang="en-US"/>
        </a:p>
      </dgm:t>
    </dgm:pt>
    <dgm:pt modelId="{FED0ED1F-3247-42C3-B263-7C3D07ADDA0F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59D66CE2-6DD7-44B8-8054-88F2F90085E7}" type="parTrans" cxnId="{34A9C659-BA98-4345-AEC7-F7ADCD7071B5}">
      <dgm:prSet/>
      <dgm:spPr/>
      <dgm:t>
        <a:bodyPr/>
        <a:lstStyle/>
        <a:p>
          <a:endParaRPr lang="en-US"/>
        </a:p>
      </dgm:t>
    </dgm:pt>
    <dgm:pt modelId="{CDFFF2B6-7642-432E-BCC2-FF05262BB779}" type="sibTrans" cxnId="{34A9C659-BA98-4345-AEC7-F7ADCD7071B5}">
      <dgm:prSet/>
      <dgm:spPr/>
      <dgm:t>
        <a:bodyPr/>
        <a:lstStyle/>
        <a:p>
          <a:endParaRPr lang="en-US"/>
        </a:p>
      </dgm:t>
    </dgm:pt>
    <dgm:pt modelId="{82B3AB6A-AE3C-4844-AA6A-9ED951BCC17B}">
      <dgm:prSet phldrT="[Text]"/>
      <dgm:spPr/>
      <dgm:t>
        <a:bodyPr/>
        <a:lstStyle/>
        <a:p>
          <a:r>
            <a:rPr lang="en-US" dirty="0"/>
            <a:t>Class</a:t>
          </a:r>
        </a:p>
      </dgm:t>
    </dgm:pt>
    <dgm:pt modelId="{4659B4EE-F70E-464E-9AA5-4CBF9CAB2D2D}" type="parTrans" cxnId="{3C37AD4F-0448-4432-9768-BDB79A97DBD7}">
      <dgm:prSet/>
      <dgm:spPr/>
      <dgm:t>
        <a:bodyPr/>
        <a:lstStyle/>
        <a:p>
          <a:endParaRPr lang="en-US"/>
        </a:p>
      </dgm:t>
    </dgm:pt>
    <dgm:pt modelId="{68E676B2-67C0-40F1-A9FC-839000083838}" type="sibTrans" cxnId="{3C37AD4F-0448-4432-9768-BDB79A97DBD7}">
      <dgm:prSet/>
      <dgm:spPr/>
      <dgm:t>
        <a:bodyPr/>
        <a:lstStyle/>
        <a:p>
          <a:endParaRPr lang="en-US"/>
        </a:p>
      </dgm:t>
    </dgm:pt>
    <dgm:pt modelId="{B735E504-4F7D-42D8-B474-9E7D6B054D38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C78C9261-B30F-4D8D-853C-4391C8CFB8D0}" type="parTrans" cxnId="{B41E33E7-BB76-4A93-AB32-9CFB9C4BA231}">
      <dgm:prSet/>
      <dgm:spPr/>
      <dgm:t>
        <a:bodyPr/>
        <a:lstStyle/>
        <a:p>
          <a:endParaRPr lang="en-US"/>
        </a:p>
      </dgm:t>
    </dgm:pt>
    <dgm:pt modelId="{1E63F88A-ABC5-480B-8B3A-F82EE3C1D4B0}" type="sibTrans" cxnId="{B41E33E7-BB76-4A93-AB32-9CFB9C4BA231}">
      <dgm:prSet/>
      <dgm:spPr/>
      <dgm:t>
        <a:bodyPr/>
        <a:lstStyle/>
        <a:p>
          <a:endParaRPr lang="en-US"/>
        </a:p>
      </dgm:t>
    </dgm:pt>
    <dgm:pt modelId="{436F0E20-81AB-4D8A-992A-B4854FA8A733}">
      <dgm:prSet phldrT="[Text]"/>
      <dgm:spPr/>
      <dgm:t>
        <a:bodyPr/>
        <a:lstStyle/>
        <a:p>
          <a:r>
            <a:rPr lang="en-US" dirty="0"/>
            <a:t>Element</a:t>
          </a:r>
        </a:p>
      </dgm:t>
    </dgm:pt>
    <dgm:pt modelId="{C7DEFC84-C4D6-4117-A585-DB08C30DFC83}" type="parTrans" cxnId="{08042F08-705F-4EE1-8637-D74B2A58DD52}">
      <dgm:prSet/>
      <dgm:spPr/>
      <dgm:t>
        <a:bodyPr/>
        <a:lstStyle/>
        <a:p>
          <a:endParaRPr lang="en-US"/>
        </a:p>
      </dgm:t>
    </dgm:pt>
    <dgm:pt modelId="{3E3745E7-2447-4953-989F-19BDC7C3AD79}" type="sibTrans" cxnId="{08042F08-705F-4EE1-8637-D74B2A58DD52}">
      <dgm:prSet/>
      <dgm:spPr/>
      <dgm:t>
        <a:bodyPr/>
        <a:lstStyle/>
        <a:p>
          <a:endParaRPr lang="en-US"/>
        </a:p>
      </dgm:t>
    </dgm:pt>
    <dgm:pt modelId="{472BC4BA-AE92-484C-9206-AE23B6C19662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92AF14D2-EC19-4782-94C2-A113B91C6965}" type="parTrans" cxnId="{57CADB10-D4CE-496F-972E-42A66F6B9147}">
      <dgm:prSet/>
      <dgm:spPr/>
      <dgm:t>
        <a:bodyPr/>
        <a:lstStyle/>
        <a:p>
          <a:endParaRPr lang="en-US"/>
        </a:p>
      </dgm:t>
    </dgm:pt>
    <dgm:pt modelId="{BA390B63-06EB-4102-A7A6-0ABBE94E65C6}" type="sibTrans" cxnId="{57CADB10-D4CE-496F-972E-42A66F6B9147}">
      <dgm:prSet/>
      <dgm:spPr/>
      <dgm:t>
        <a:bodyPr/>
        <a:lstStyle/>
        <a:p>
          <a:endParaRPr lang="en-US"/>
        </a:p>
      </dgm:t>
    </dgm:pt>
    <dgm:pt modelId="{FC6000A1-16F3-409D-B816-2EA686632C1C}">
      <dgm:prSet phldrT="[Text]"/>
      <dgm:spPr/>
      <dgm:t>
        <a:bodyPr/>
        <a:lstStyle/>
        <a:p>
          <a:r>
            <a:rPr lang="en-US" dirty="0"/>
            <a:t>Universal *</a:t>
          </a:r>
        </a:p>
      </dgm:t>
    </dgm:pt>
    <dgm:pt modelId="{EE428AC1-EDFB-43D6-88F8-CB5BF01FEE19}" type="parTrans" cxnId="{9CC668E1-B632-4AD0-9D72-E0236622BA2A}">
      <dgm:prSet/>
      <dgm:spPr/>
      <dgm:t>
        <a:bodyPr/>
        <a:lstStyle/>
        <a:p>
          <a:endParaRPr lang="en-US"/>
        </a:p>
      </dgm:t>
    </dgm:pt>
    <dgm:pt modelId="{E67882A4-82B9-4A16-BDA9-3280C92C4C91}" type="sibTrans" cxnId="{9CC668E1-B632-4AD0-9D72-E0236622BA2A}">
      <dgm:prSet/>
      <dgm:spPr/>
      <dgm:t>
        <a:bodyPr/>
        <a:lstStyle/>
        <a:p>
          <a:endParaRPr lang="en-US"/>
        </a:p>
      </dgm:t>
    </dgm:pt>
    <dgm:pt modelId="{4AEC8501-6111-435B-A3BA-08E8B50DF021}">
      <dgm:prSet phldrT="[Text]"/>
      <dgm:spPr/>
      <dgm:t>
        <a:bodyPr/>
        <a:lstStyle/>
        <a:p>
          <a:r>
            <a:rPr lang="en-US" dirty="0"/>
            <a:t>6</a:t>
          </a:r>
        </a:p>
      </dgm:t>
    </dgm:pt>
    <dgm:pt modelId="{E76E37D9-8266-49C1-AA02-E38F3B151E4F}" type="parTrans" cxnId="{7D4477F6-FEE6-4139-81D1-A50787B1530B}">
      <dgm:prSet/>
      <dgm:spPr/>
      <dgm:t>
        <a:bodyPr/>
        <a:lstStyle/>
        <a:p>
          <a:endParaRPr lang="en-US"/>
        </a:p>
      </dgm:t>
    </dgm:pt>
    <dgm:pt modelId="{315475E1-A96B-4DD3-A555-394117DC10FD}" type="sibTrans" cxnId="{7D4477F6-FEE6-4139-81D1-A50787B1530B}">
      <dgm:prSet/>
      <dgm:spPr/>
      <dgm:t>
        <a:bodyPr/>
        <a:lstStyle/>
        <a:p>
          <a:endParaRPr lang="en-US"/>
        </a:p>
      </dgm:t>
    </dgm:pt>
    <dgm:pt modelId="{E14F6080-7A84-4F2D-B36F-5F181DECD6C1}" type="pres">
      <dgm:prSet presAssocID="{CC41AB6A-E65D-4810-A3F0-1D5B3C878227}" presName="rootnode" presStyleCnt="0">
        <dgm:presLayoutVars>
          <dgm:chMax/>
          <dgm:chPref/>
          <dgm:dir/>
          <dgm:animLvl val="lvl"/>
        </dgm:presLayoutVars>
      </dgm:prSet>
      <dgm:spPr/>
    </dgm:pt>
    <dgm:pt modelId="{D8EBCC06-65C4-4EE7-8797-8752FDE65229}" type="pres">
      <dgm:prSet presAssocID="{1264FA12-3531-4E62-873D-F30AF4EB66B9}" presName="composite" presStyleCnt="0"/>
      <dgm:spPr/>
    </dgm:pt>
    <dgm:pt modelId="{44BF37A1-0F07-4EE8-9A81-640B2D8A9110}" type="pres">
      <dgm:prSet presAssocID="{1264FA12-3531-4E62-873D-F30AF4EB66B9}" presName="bentUpArrow1" presStyleLbl="alignImgPlace1" presStyleIdx="0" presStyleCnt="5"/>
      <dgm:spPr/>
    </dgm:pt>
    <dgm:pt modelId="{5382BA04-6B17-43CE-9C53-77BFC3EA6A44}" type="pres">
      <dgm:prSet presAssocID="{1264FA12-3531-4E62-873D-F30AF4EB66B9}" presName="ParentText" presStyleLbl="node1" presStyleIdx="0" presStyleCnt="6" custLinFactNeighborY="-883">
        <dgm:presLayoutVars>
          <dgm:chMax val="1"/>
          <dgm:chPref val="1"/>
          <dgm:bulletEnabled val="1"/>
        </dgm:presLayoutVars>
      </dgm:prSet>
      <dgm:spPr/>
    </dgm:pt>
    <dgm:pt modelId="{91E940E2-0717-4785-B60E-B839D1CB1A9B}" type="pres">
      <dgm:prSet presAssocID="{1264FA12-3531-4E62-873D-F30AF4EB66B9}" presName="Child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C693FAD5-7C56-49A0-84C4-0C1F7BF6F3B6}" type="pres">
      <dgm:prSet presAssocID="{9167C614-C7BC-4268-8B58-4110C1087C4E}" presName="sibTrans" presStyleCnt="0"/>
      <dgm:spPr/>
    </dgm:pt>
    <dgm:pt modelId="{39FF0631-48D4-4DBE-A6BA-B137AF25D30A}" type="pres">
      <dgm:prSet presAssocID="{32128713-4C63-47CF-9C28-5516A221200A}" presName="composite" presStyleCnt="0"/>
      <dgm:spPr/>
    </dgm:pt>
    <dgm:pt modelId="{4DD0EF57-C72D-4841-88FB-8E44DC74EFA9}" type="pres">
      <dgm:prSet presAssocID="{32128713-4C63-47CF-9C28-5516A221200A}" presName="bentUpArrow1" presStyleLbl="alignImgPlace1" presStyleIdx="1" presStyleCnt="5"/>
      <dgm:spPr/>
    </dgm:pt>
    <dgm:pt modelId="{289C5E09-BE8F-4C68-BED9-E51588EC2D36}" type="pres">
      <dgm:prSet presAssocID="{32128713-4C63-47CF-9C28-5516A221200A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6DF286F0-7154-496C-AFD0-0F3E6FE0A565}" type="pres">
      <dgm:prSet presAssocID="{32128713-4C63-47CF-9C28-5516A221200A}" presName="Child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5EC5386A-C01D-4FD6-A1FE-10573044C7C3}" type="pres">
      <dgm:prSet presAssocID="{9DBE0E91-FC7A-4F3C-AEFC-0B5AFDC58941}" presName="sibTrans" presStyleCnt="0"/>
      <dgm:spPr/>
    </dgm:pt>
    <dgm:pt modelId="{EBDFDA21-10FD-43C5-BB2A-160EED6CC606}" type="pres">
      <dgm:prSet presAssocID="{107E7EF5-E6FA-446E-8105-539BF3C4A1AE}" presName="composite" presStyleCnt="0"/>
      <dgm:spPr/>
    </dgm:pt>
    <dgm:pt modelId="{CAE5FC7F-2E2D-48B9-BD2C-DCAAF1F8463E}" type="pres">
      <dgm:prSet presAssocID="{107E7EF5-E6FA-446E-8105-539BF3C4A1AE}" presName="bentUpArrow1" presStyleLbl="alignImgPlace1" presStyleIdx="2" presStyleCnt="5"/>
      <dgm:spPr/>
    </dgm:pt>
    <dgm:pt modelId="{150C10FA-11CB-4960-9B0D-C443DD5BFD64}" type="pres">
      <dgm:prSet presAssocID="{107E7EF5-E6FA-446E-8105-539BF3C4A1AE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DE5CC6B0-ED17-4202-B40A-7BF98AF7A008}" type="pres">
      <dgm:prSet presAssocID="{107E7EF5-E6FA-446E-8105-539BF3C4A1AE}" presName="Child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4C2AA95F-B8A0-4472-BEAE-16D0C8FFB0D6}" type="pres">
      <dgm:prSet presAssocID="{0A7BB3A4-2B44-4F55-B715-213A8BD60D7F}" presName="sibTrans" presStyleCnt="0"/>
      <dgm:spPr/>
    </dgm:pt>
    <dgm:pt modelId="{40CDC729-D495-407F-B548-2B5EF18F2DB3}" type="pres">
      <dgm:prSet presAssocID="{82B3AB6A-AE3C-4844-AA6A-9ED951BCC17B}" presName="composite" presStyleCnt="0"/>
      <dgm:spPr/>
    </dgm:pt>
    <dgm:pt modelId="{BD84A0FA-B739-4CA1-AAEC-290F15C605CC}" type="pres">
      <dgm:prSet presAssocID="{82B3AB6A-AE3C-4844-AA6A-9ED951BCC17B}" presName="bentUpArrow1" presStyleLbl="alignImgPlace1" presStyleIdx="3" presStyleCnt="5"/>
      <dgm:spPr/>
    </dgm:pt>
    <dgm:pt modelId="{03A83251-C626-486E-8D15-9F59932FA1AE}" type="pres">
      <dgm:prSet presAssocID="{82B3AB6A-AE3C-4844-AA6A-9ED951BCC17B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2F816472-4F37-49C0-965F-89C1448628BA}" type="pres">
      <dgm:prSet presAssocID="{82B3AB6A-AE3C-4844-AA6A-9ED951BCC17B}" presName="Child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C38D1D15-5945-49F5-B0A8-6A8F379025AD}" type="pres">
      <dgm:prSet presAssocID="{68E676B2-67C0-40F1-A9FC-839000083838}" presName="sibTrans" presStyleCnt="0"/>
      <dgm:spPr/>
    </dgm:pt>
    <dgm:pt modelId="{98C6105F-40A9-42AD-839E-BDE0367BDD04}" type="pres">
      <dgm:prSet presAssocID="{436F0E20-81AB-4D8A-992A-B4854FA8A733}" presName="composite" presStyleCnt="0"/>
      <dgm:spPr/>
    </dgm:pt>
    <dgm:pt modelId="{462EEA16-0656-4DEE-B781-D3BE184A9832}" type="pres">
      <dgm:prSet presAssocID="{436F0E20-81AB-4D8A-992A-B4854FA8A733}" presName="bentUpArrow1" presStyleLbl="alignImgPlace1" presStyleIdx="4" presStyleCnt="5"/>
      <dgm:spPr/>
    </dgm:pt>
    <dgm:pt modelId="{18F65A46-955E-42CE-A1C8-31372362C697}" type="pres">
      <dgm:prSet presAssocID="{436F0E20-81AB-4D8A-992A-B4854FA8A733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716FB2F0-4F7D-43AB-AB05-E7AD2F560779}" type="pres">
      <dgm:prSet presAssocID="{436F0E20-81AB-4D8A-992A-B4854FA8A733}" presName="Child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BA20F2E2-9390-4604-8EF8-AC7290953DB4}" type="pres">
      <dgm:prSet presAssocID="{3E3745E7-2447-4953-989F-19BDC7C3AD79}" presName="sibTrans" presStyleCnt="0"/>
      <dgm:spPr/>
    </dgm:pt>
    <dgm:pt modelId="{C6409694-6CD7-4063-A8C2-BB64F6E159E1}" type="pres">
      <dgm:prSet presAssocID="{FC6000A1-16F3-409D-B816-2EA686632C1C}" presName="composite" presStyleCnt="0"/>
      <dgm:spPr/>
    </dgm:pt>
    <dgm:pt modelId="{278BB3D1-7FC2-46B3-B015-71E7F148C47D}" type="pres">
      <dgm:prSet presAssocID="{FC6000A1-16F3-409D-B816-2EA686632C1C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  <dgm:pt modelId="{B71690A3-6134-4276-847E-AE6CC904B54D}" type="pres">
      <dgm:prSet presAssocID="{FC6000A1-16F3-409D-B816-2EA686632C1C}" presName="FinalChild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EEDA106-3695-4BAD-A162-041E20D49848}" type="presOf" srcId="{B735E504-4F7D-42D8-B474-9E7D6B054D38}" destId="{2F816472-4F37-49C0-965F-89C1448628BA}" srcOrd="0" destOrd="0" presId="urn:microsoft.com/office/officeart/2005/8/layout/StepDownProcess"/>
    <dgm:cxn modelId="{08042F08-705F-4EE1-8637-D74B2A58DD52}" srcId="{CC41AB6A-E65D-4810-A3F0-1D5B3C878227}" destId="{436F0E20-81AB-4D8A-992A-B4854FA8A733}" srcOrd="4" destOrd="0" parTransId="{C7DEFC84-C4D6-4117-A585-DB08C30DFC83}" sibTransId="{3E3745E7-2447-4953-989F-19BDC7C3AD79}"/>
    <dgm:cxn modelId="{22B74C0C-C8A5-44B0-B7AC-B41AF9E09BA1}" srcId="{32128713-4C63-47CF-9C28-5516A221200A}" destId="{6C09DF41-6958-468B-87BE-06FF0F0182A2}" srcOrd="0" destOrd="0" parTransId="{4643037C-C4F2-4091-9696-C5DB4CEB2186}" sibTransId="{217C8D03-FDEB-4276-995D-BB9E3156ED9E}"/>
    <dgm:cxn modelId="{3D3D000F-A29E-4C62-982D-5DF58BDCD296}" srcId="{1264FA12-3531-4E62-873D-F30AF4EB66B9}" destId="{B6563848-C7D4-4695-8760-59C1E865A624}" srcOrd="0" destOrd="0" parTransId="{C8C92814-D590-4F4C-B924-BCC6AE1B506B}" sibTransId="{1A19E541-828B-40EE-B56E-4BA8E628B259}"/>
    <dgm:cxn modelId="{57CADB10-D4CE-496F-972E-42A66F6B9147}" srcId="{436F0E20-81AB-4D8A-992A-B4854FA8A733}" destId="{472BC4BA-AE92-484C-9206-AE23B6C19662}" srcOrd="0" destOrd="0" parTransId="{92AF14D2-EC19-4782-94C2-A113B91C6965}" sibTransId="{BA390B63-06EB-4102-A7A6-0ABBE94E65C6}"/>
    <dgm:cxn modelId="{C33A7714-00A1-4F01-89A0-BE3778C0F465}" type="presOf" srcId="{FC6000A1-16F3-409D-B816-2EA686632C1C}" destId="{278BB3D1-7FC2-46B3-B015-71E7F148C47D}" srcOrd="0" destOrd="0" presId="urn:microsoft.com/office/officeart/2005/8/layout/StepDownProcess"/>
    <dgm:cxn modelId="{3AE8F414-4C63-4937-8E9B-DBEE4C14955B}" type="presOf" srcId="{82B3AB6A-AE3C-4844-AA6A-9ED951BCC17B}" destId="{03A83251-C626-486E-8D15-9F59932FA1AE}" srcOrd="0" destOrd="0" presId="urn:microsoft.com/office/officeart/2005/8/layout/StepDownProcess"/>
    <dgm:cxn modelId="{52950644-7066-4824-938B-229E025D69D3}" type="presOf" srcId="{4AEC8501-6111-435B-A3BA-08E8B50DF021}" destId="{B71690A3-6134-4276-847E-AE6CC904B54D}" srcOrd="0" destOrd="0" presId="urn:microsoft.com/office/officeart/2005/8/layout/StepDownProcess"/>
    <dgm:cxn modelId="{75B5F76E-ACC7-4CD1-886C-97CAF8C11BFD}" srcId="{CC41AB6A-E65D-4810-A3F0-1D5B3C878227}" destId="{32128713-4C63-47CF-9C28-5516A221200A}" srcOrd="1" destOrd="0" parTransId="{1DA54279-1DC6-4D8B-A48D-D20BC07FA9B4}" sibTransId="{9DBE0E91-FC7A-4F3C-AEFC-0B5AFDC58941}"/>
    <dgm:cxn modelId="{3C37AD4F-0448-4432-9768-BDB79A97DBD7}" srcId="{CC41AB6A-E65D-4810-A3F0-1D5B3C878227}" destId="{82B3AB6A-AE3C-4844-AA6A-9ED951BCC17B}" srcOrd="3" destOrd="0" parTransId="{4659B4EE-F70E-464E-9AA5-4CBF9CAB2D2D}" sibTransId="{68E676B2-67C0-40F1-A9FC-839000083838}"/>
    <dgm:cxn modelId="{5A89C657-FCD7-40CB-BBDF-E003D1D18CBC}" type="presOf" srcId="{436F0E20-81AB-4D8A-992A-B4854FA8A733}" destId="{18F65A46-955E-42CE-A1C8-31372362C697}" srcOrd="0" destOrd="0" presId="urn:microsoft.com/office/officeart/2005/8/layout/StepDownProcess"/>
    <dgm:cxn modelId="{34A9C659-BA98-4345-AEC7-F7ADCD7071B5}" srcId="{107E7EF5-E6FA-446E-8105-539BF3C4A1AE}" destId="{FED0ED1F-3247-42C3-B263-7C3D07ADDA0F}" srcOrd="0" destOrd="0" parTransId="{59D66CE2-6DD7-44B8-8054-88F2F90085E7}" sibTransId="{CDFFF2B6-7642-432E-BCC2-FF05262BB779}"/>
    <dgm:cxn modelId="{59448C80-F61C-4873-83A7-0B7F88A09EFA}" type="presOf" srcId="{FED0ED1F-3247-42C3-B263-7C3D07ADDA0F}" destId="{DE5CC6B0-ED17-4202-B40A-7BF98AF7A008}" srcOrd="0" destOrd="0" presId="urn:microsoft.com/office/officeart/2005/8/layout/StepDownProcess"/>
    <dgm:cxn modelId="{947D89A5-B4C4-488D-8D2D-3F12B0B1B792}" type="presOf" srcId="{CC41AB6A-E65D-4810-A3F0-1D5B3C878227}" destId="{E14F6080-7A84-4F2D-B36F-5F181DECD6C1}" srcOrd="0" destOrd="0" presId="urn:microsoft.com/office/officeart/2005/8/layout/StepDownProcess"/>
    <dgm:cxn modelId="{659668AB-034C-4D52-972D-270857A84771}" type="presOf" srcId="{32128713-4C63-47CF-9C28-5516A221200A}" destId="{289C5E09-BE8F-4C68-BED9-E51588EC2D36}" srcOrd="0" destOrd="0" presId="urn:microsoft.com/office/officeart/2005/8/layout/StepDownProcess"/>
    <dgm:cxn modelId="{914967AD-7A88-45DD-8C4D-30B8F750CFBA}" type="presOf" srcId="{B6563848-C7D4-4695-8760-59C1E865A624}" destId="{91E940E2-0717-4785-B60E-B839D1CB1A9B}" srcOrd="0" destOrd="0" presId="urn:microsoft.com/office/officeart/2005/8/layout/StepDownProcess"/>
    <dgm:cxn modelId="{CAD1C0C5-3A28-4940-85A8-2CF2B526B285}" type="presOf" srcId="{1264FA12-3531-4E62-873D-F30AF4EB66B9}" destId="{5382BA04-6B17-43CE-9C53-77BFC3EA6A44}" srcOrd="0" destOrd="0" presId="urn:microsoft.com/office/officeart/2005/8/layout/StepDownProcess"/>
    <dgm:cxn modelId="{95E1FFD4-F094-4350-BBF1-A4A150B48562}" type="presOf" srcId="{6C09DF41-6958-468B-87BE-06FF0F0182A2}" destId="{6DF286F0-7154-496C-AFD0-0F3E6FE0A565}" srcOrd="0" destOrd="0" presId="urn:microsoft.com/office/officeart/2005/8/layout/StepDownProcess"/>
    <dgm:cxn modelId="{9CC668E1-B632-4AD0-9D72-E0236622BA2A}" srcId="{CC41AB6A-E65D-4810-A3F0-1D5B3C878227}" destId="{FC6000A1-16F3-409D-B816-2EA686632C1C}" srcOrd="5" destOrd="0" parTransId="{EE428AC1-EDFB-43D6-88F8-CB5BF01FEE19}" sibTransId="{E67882A4-82B9-4A16-BDA9-3280C92C4C91}"/>
    <dgm:cxn modelId="{0CDA6BE5-A5C9-4F59-ABF3-CEF1EC06B610}" srcId="{CC41AB6A-E65D-4810-A3F0-1D5B3C878227}" destId="{107E7EF5-E6FA-446E-8105-539BF3C4A1AE}" srcOrd="2" destOrd="0" parTransId="{AC280D7D-136D-4F78-8002-BAB68C3ADD6D}" sibTransId="{0A7BB3A4-2B44-4F55-B715-213A8BD60D7F}"/>
    <dgm:cxn modelId="{B41E33E7-BB76-4A93-AB32-9CFB9C4BA231}" srcId="{82B3AB6A-AE3C-4844-AA6A-9ED951BCC17B}" destId="{B735E504-4F7D-42D8-B474-9E7D6B054D38}" srcOrd="0" destOrd="0" parTransId="{C78C9261-B30F-4D8D-853C-4391C8CFB8D0}" sibTransId="{1E63F88A-ABC5-480B-8B3A-F82EE3C1D4B0}"/>
    <dgm:cxn modelId="{122D2AF4-128B-40ED-BF6A-B9F045FA229A}" type="presOf" srcId="{107E7EF5-E6FA-446E-8105-539BF3C4A1AE}" destId="{150C10FA-11CB-4960-9B0D-C443DD5BFD64}" srcOrd="0" destOrd="0" presId="urn:microsoft.com/office/officeart/2005/8/layout/StepDownProcess"/>
    <dgm:cxn modelId="{D9F305F6-D9F3-4E0E-9375-0F0CC4E6C78A}" type="presOf" srcId="{472BC4BA-AE92-484C-9206-AE23B6C19662}" destId="{716FB2F0-4F7D-43AB-AB05-E7AD2F560779}" srcOrd="0" destOrd="0" presId="urn:microsoft.com/office/officeart/2005/8/layout/StepDownProcess"/>
    <dgm:cxn modelId="{7D4477F6-FEE6-4139-81D1-A50787B1530B}" srcId="{FC6000A1-16F3-409D-B816-2EA686632C1C}" destId="{4AEC8501-6111-435B-A3BA-08E8B50DF021}" srcOrd="0" destOrd="0" parTransId="{E76E37D9-8266-49C1-AA02-E38F3B151E4F}" sibTransId="{315475E1-A96B-4DD3-A555-394117DC10FD}"/>
    <dgm:cxn modelId="{754EB3FC-BA83-41F2-871C-E96CD1F26ABB}" srcId="{CC41AB6A-E65D-4810-A3F0-1D5B3C878227}" destId="{1264FA12-3531-4E62-873D-F30AF4EB66B9}" srcOrd="0" destOrd="0" parTransId="{ABCA2B2C-8696-43A8-A201-29135D71E706}" sibTransId="{9167C614-C7BC-4268-8B58-4110C1087C4E}"/>
    <dgm:cxn modelId="{80AB44AC-5C1D-4FB4-8EEA-81AD5178D202}" type="presParOf" srcId="{E14F6080-7A84-4F2D-B36F-5F181DECD6C1}" destId="{D8EBCC06-65C4-4EE7-8797-8752FDE65229}" srcOrd="0" destOrd="0" presId="urn:microsoft.com/office/officeart/2005/8/layout/StepDownProcess"/>
    <dgm:cxn modelId="{48EA5FAE-F8D6-41C9-B374-FC334DD6241D}" type="presParOf" srcId="{D8EBCC06-65C4-4EE7-8797-8752FDE65229}" destId="{44BF37A1-0F07-4EE8-9A81-640B2D8A9110}" srcOrd="0" destOrd="0" presId="urn:microsoft.com/office/officeart/2005/8/layout/StepDownProcess"/>
    <dgm:cxn modelId="{C7B7E24E-ED0C-48AA-8574-FDA74631194F}" type="presParOf" srcId="{D8EBCC06-65C4-4EE7-8797-8752FDE65229}" destId="{5382BA04-6B17-43CE-9C53-77BFC3EA6A44}" srcOrd="1" destOrd="0" presId="urn:microsoft.com/office/officeart/2005/8/layout/StepDownProcess"/>
    <dgm:cxn modelId="{08D79E0F-71B8-47C1-B47F-837AE4EB7D03}" type="presParOf" srcId="{D8EBCC06-65C4-4EE7-8797-8752FDE65229}" destId="{91E940E2-0717-4785-B60E-B839D1CB1A9B}" srcOrd="2" destOrd="0" presId="urn:microsoft.com/office/officeart/2005/8/layout/StepDownProcess"/>
    <dgm:cxn modelId="{EDA4DEC2-1F00-49D8-BFCE-DBD597B3776F}" type="presParOf" srcId="{E14F6080-7A84-4F2D-B36F-5F181DECD6C1}" destId="{C693FAD5-7C56-49A0-84C4-0C1F7BF6F3B6}" srcOrd="1" destOrd="0" presId="urn:microsoft.com/office/officeart/2005/8/layout/StepDownProcess"/>
    <dgm:cxn modelId="{4D2833F2-1120-4A50-A8E1-1187BFB978CF}" type="presParOf" srcId="{E14F6080-7A84-4F2D-B36F-5F181DECD6C1}" destId="{39FF0631-48D4-4DBE-A6BA-B137AF25D30A}" srcOrd="2" destOrd="0" presId="urn:microsoft.com/office/officeart/2005/8/layout/StepDownProcess"/>
    <dgm:cxn modelId="{DAED9A6A-87CE-4C55-9008-0058133500EE}" type="presParOf" srcId="{39FF0631-48D4-4DBE-A6BA-B137AF25D30A}" destId="{4DD0EF57-C72D-4841-88FB-8E44DC74EFA9}" srcOrd="0" destOrd="0" presId="urn:microsoft.com/office/officeart/2005/8/layout/StepDownProcess"/>
    <dgm:cxn modelId="{5A5F1706-6436-466D-BE52-D7D442D064F7}" type="presParOf" srcId="{39FF0631-48D4-4DBE-A6BA-B137AF25D30A}" destId="{289C5E09-BE8F-4C68-BED9-E51588EC2D36}" srcOrd="1" destOrd="0" presId="urn:microsoft.com/office/officeart/2005/8/layout/StepDownProcess"/>
    <dgm:cxn modelId="{A9F5C3B4-40F5-4344-8CFF-3603A742E77F}" type="presParOf" srcId="{39FF0631-48D4-4DBE-A6BA-B137AF25D30A}" destId="{6DF286F0-7154-496C-AFD0-0F3E6FE0A565}" srcOrd="2" destOrd="0" presId="urn:microsoft.com/office/officeart/2005/8/layout/StepDownProcess"/>
    <dgm:cxn modelId="{D8A1C5D8-5200-471B-B362-FA0585EC18B3}" type="presParOf" srcId="{E14F6080-7A84-4F2D-B36F-5F181DECD6C1}" destId="{5EC5386A-C01D-4FD6-A1FE-10573044C7C3}" srcOrd="3" destOrd="0" presId="urn:microsoft.com/office/officeart/2005/8/layout/StepDownProcess"/>
    <dgm:cxn modelId="{93617698-68C4-423C-ABB9-C99B536034E1}" type="presParOf" srcId="{E14F6080-7A84-4F2D-B36F-5F181DECD6C1}" destId="{EBDFDA21-10FD-43C5-BB2A-160EED6CC606}" srcOrd="4" destOrd="0" presId="urn:microsoft.com/office/officeart/2005/8/layout/StepDownProcess"/>
    <dgm:cxn modelId="{68CEA732-FDE1-4CC5-84CC-38D384429166}" type="presParOf" srcId="{EBDFDA21-10FD-43C5-BB2A-160EED6CC606}" destId="{CAE5FC7F-2E2D-48B9-BD2C-DCAAF1F8463E}" srcOrd="0" destOrd="0" presId="urn:microsoft.com/office/officeart/2005/8/layout/StepDownProcess"/>
    <dgm:cxn modelId="{E53838C9-BB0C-4C60-B9BE-9E6639857BDF}" type="presParOf" srcId="{EBDFDA21-10FD-43C5-BB2A-160EED6CC606}" destId="{150C10FA-11CB-4960-9B0D-C443DD5BFD64}" srcOrd="1" destOrd="0" presId="urn:microsoft.com/office/officeart/2005/8/layout/StepDownProcess"/>
    <dgm:cxn modelId="{02B4EFBB-401A-4FCA-A0B6-C0DD62DEAE0F}" type="presParOf" srcId="{EBDFDA21-10FD-43C5-BB2A-160EED6CC606}" destId="{DE5CC6B0-ED17-4202-B40A-7BF98AF7A008}" srcOrd="2" destOrd="0" presId="urn:microsoft.com/office/officeart/2005/8/layout/StepDownProcess"/>
    <dgm:cxn modelId="{891E4A01-86DC-4445-B645-593DBC720272}" type="presParOf" srcId="{E14F6080-7A84-4F2D-B36F-5F181DECD6C1}" destId="{4C2AA95F-B8A0-4472-BEAE-16D0C8FFB0D6}" srcOrd="5" destOrd="0" presId="urn:microsoft.com/office/officeart/2005/8/layout/StepDownProcess"/>
    <dgm:cxn modelId="{11D8AEFB-5A12-4B18-80E4-6E9384EDE213}" type="presParOf" srcId="{E14F6080-7A84-4F2D-B36F-5F181DECD6C1}" destId="{40CDC729-D495-407F-B548-2B5EF18F2DB3}" srcOrd="6" destOrd="0" presId="urn:microsoft.com/office/officeart/2005/8/layout/StepDownProcess"/>
    <dgm:cxn modelId="{888DBC08-F237-4E4B-8014-10C07F24C659}" type="presParOf" srcId="{40CDC729-D495-407F-B548-2B5EF18F2DB3}" destId="{BD84A0FA-B739-4CA1-AAEC-290F15C605CC}" srcOrd="0" destOrd="0" presId="urn:microsoft.com/office/officeart/2005/8/layout/StepDownProcess"/>
    <dgm:cxn modelId="{BE614254-1ABD-4521-8461-A1DC60D6F2F3}" type="presParOf" srcId="{40CDC729-D495-407F-B548-2B5EF18F2DB3}" destId="{03A83251-C626-486E-8D15-9F59932FA1AE}" srcOrd="1" destOrd="0" presId="urn:microsoft.com/office/officeart/2005/8/layout/StepDownProcess"/>
    <dgm:cxn modelId="{997CC4B9-7E39-493F-ADE5-8002578E9F2C}" type="presParOf" srcId="{40CDC729-D495-407F-B548-2B5EF18F2DB3}" destId="{2F816472-4F37-49C0-965F-89C1448628BA}" srcOrd="2" destOrd="0" presId="urn:microsoft.com/office/officeart/2005/8/layout/StepDownProcess"/>
    <dgm:cxn modelId="{36D0F93D-3874-46DD-84A6-1EB100710B34}" type="presParOf" srcId="{E14F6080-7A84-4F2D-B36F-5F181DECD6C1}" destId="{C38D1D15-5945-49F5-B0A8-6A8F379025AD}" srcOrd="7" destOrd="0" presId="urn:microsoft.com/office/officeart/2005/8/layout/StepDownProcess"/>
    <dgm:cxn modelId="{AFCFA109-3329-4CA2-8D9C-630C71D69D72}" type="presParOf" srcId="{E14F6080-7A84-4F2D-B36F-5F181DECD6C1}" destId="{98C6105F-40A9-42AD-839E-BDE0367BDD04}" srcOrd="8" destOrd="0" presId="urn:microsoft.com/office/officeart/2005/8/layout/StepDownProcess"/>
    <dgm:cxn modelId="{764F2D0E-67E3-43BD-B123-8DEF5EFF30E7}" type="presParOf" srcId="{98C6105F-40A9-42AD-839E-BDE0367BDD04}" destId="{462EEA16-0656-4DEE-B781-D3BE184A9832}" srcOrd="0" destOrd="0" presId="urn:microsoft.com/office/officeart/2005/8/layout/StepDownProcess"/>
    <dgm:cxn modelId="{667F004D-0730-4D80-9542-B344B5AE4E4F}" type="presParOf" srcId="{98C6105F-40A9-42AD-839E-BDE0367BDD04}" destId="{18F65A46-955E-42CE-A1C8-31372362C697}" srcOrd="1" destOrd="0" presId="urn:microsoft.com/office/officeart/2005/8/layout/StepDownProcess"/>
    <dgm:cxn modelId="{7EC66151-2369-444E-BA78-76AEABE221AB}" type="presParOf" srcId="{98C6105F-40A9-42AD-839E-BDE0367BDD04}" destId="{716FB2F0-4F7D-43AB-AB05-E7AD2F560779}" srcOrd="2" destOrd="0" presId="urn:microsoft.com/office/officeart/2005/8/layout/StepDownProcess"/>
    <dgm:cxn modelId="{339A1DFE-BEBF-49ED-B8CB-AA85176551F0}" type="presParOf" srcId="{E14F6080-7A84-4F2D-B36F-5F181DECD6C1}" destId="{BA20F2E2-9390-4604-8EF8-AC7290953DB4}" srcOrd="9" destOrd="0" presId="urn:microsoft.com/office/officeart/2005/8/layout/StepDownProcess"/>
    <dgm:cxn modelId="{617AC46A-2521-488B-A3AE-3633881F8788}" type="presParOf" srcId="{E14F6080-7A84-4F2D-B36F-5F181DECD6C1}" destId="{C6409694-6CD7-4063-A8C2-BB64F6E159E1}" srcOrd="10" destOrd="0" presId="urn:microsoft.com/office/officeart/2005/8/layout/StepDownProcess"/>
    <dgm:cxn modelId="{FDED8B70-8D79-4A8B-AEDB-4FD1494BB3C4}" type="presParOf" srcId="{C6409694-6CD7-4063-A8C2-BB64F6E159E1}" destId="{278BB3D1-7FC2-46B3-B015-71E7F148C47D}" srcOrd="0" destOrd="0" presId="urn:microsoft.com/office/officeart/2005/8/layout/StepDownProcess"/>
    <dgm:cxn modelId="{C75E94F3-001E-4258-B9F4-808DE816053A}" type="presParOf" srcId="{C6409694-6CD7-4063-A8C2-BB64F6E159E1}" destId="{B71690A3-6134-4276-847E-AE6CC904B54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9A5A2-3426-43C5-826B-BB0000B1205A}">
      <dsp:nvSpPr>
        <dsp:cNvPr id="0" name=""/>
        <dsp:cNvSpPr/>
      </dsp:nvSpPr>
      <dsp:spPr>
        <a:xfrm rot="5400000">
          <a:off x="545020" y="2574134"/>
          <a:ext cx="1628417" cy="270965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6541D-9094-404A-A2A5-2605C6054638}">
      <dsp:nvSpPr>
        <dsp:cNvPr id="0" name=""/>
        <dsp:cNvSpPr/>
      </dsp:nvSpPr>
      <dsp:spPr>
        <a:xfrm>
          <a:off x="273196" y="3383736"/>
          <a:ext cx="2446287" cy="2144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Embedded code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PHP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JSP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ASP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ASP.net</a:t>
          </a:r>
        </a:p>
      </dsp:txBody>
      <dsp:txXfrm>
        <a:off x="273196" y="3383736"/>
        <a:ext cx="2446287" cy="2144314"/>
      </dsp:txXfrm>
    </dsp:sp>
    <dsp:sp modelId="{F917D89D-75FF-4C30-900C-DC27AF5E97A5}">
      <dsp:nvSpPr>
        <dsp:cNvPr id="0" name=""/>
        <dsp:cNvSpPr/>
      </dsp:nvSpPr>
      <dsp:spPr>
        <a:xfrm>
          <a:off x="2257920" y="2374647"/>
          <a:ext cx="461563" cy="46156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53CE0-0C6A-49B8-B4D7-7F6EF483E247}">
      <dsp:nvSpPr>
        <dsp:cNvPr id="0" name=""/>
        <dsp:cNvSpPr/>
      </dsp:nvSpPr>
      <dsp:spPr>
        <a:xfrm rot="5400000">
          <a:off x="3539754" y="1833085"/>
          <a:ext cx="1628417" cy="270965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4876B-7DF4-41D8-A441-94D958627416}">
      <dsp:nvSpPr>
        <dsp:cNvPr id="0" name=""/>
        <dsp:cNvSpPr/>
      </dsp:nvSpPr>
      <dsp:spPr>
        <a:xfrm>
          <a:off x="3267930" y="2642686"/>
          <a:ext cx="2446287" cy="2144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MVC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Laravel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Spring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ASP.net MVC</a:t>
          </a:r>
        </a:p>
      </dsp:txBody>
      <dsp:txXfrm>
        <a:off x="3267930" y="2642686"/>
        <a:ext cx="2446287" cy="2144314"/>
      </dsp:txXfrm>
    </dsp:sp>
    <dsp:sp modelId="{FCBB85FD-A86C-4045-B21B-A1B44F6E18A1}">
      <dsp:nvSpPr>
        <dsp:cNvPr id="0" name=""/>
        <dsp:cNvSpPr/>
      </dsp:nvSpPr>
      <dsp:spPr>
        <a:xfrm>
          <a:off x="5252654" y="1633597"/>
          <a:ext cx="461563" cy="46156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0D33A-F841-4116-A135-695667EE4EBB}">
      <dsp:nvSpPr>
        <dsp:cNvPr id="0" name=""/>
        <dsp:cNvSpPr/>
      </dsp:nvSpPr>
      <dsp:spPr>
        <a:xfrm rot="5400000">
          <a:off x="6534488" y="1092035"/>
          <a:ext cx="1628417" cy="270965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17340-1E47-48CD-9361-E2CD56F1F494}">
      <dsp:nvSpPr>
        <dsp:cNvPr id="0" name=""/>
        <dsp:cNvSpPr/>
      </dsp:nvSpPr>
      <dsp:spPr>
        <a:xfrm>
          <a:off x="6262664" y="1901636"/>
          <a:ext cx="2446287" cy="2144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ASP.net web API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Laravel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Spring</a:t>
          </a:r>
        </a:p>
      </dsp:txBody>
      <dsp:txXfrm>
        <a:off x="6262664" y="1901636"/>
        <a:ext cx="2446287" cy="2144314"/>
      </dsp:txXfrm>
    </dsp:sp>
    <dsp:sp modelId="{5BBE4E2E-C115-4AE9-83C5-60938A922BC5}">
      <dsp:nvSpPr>
        <dsp:cNvPr id="0" name=""/>
        <dsp:cNvSpPr/>
      </dsp:nvSpPr>
      <dsp:spPr>
        <a:xfrm>
          <a:off x="8247388" y="892547"/>
          <a:ext cx="461563" cy="46156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D2228-4EE3-4AD0-ACC3-5CF9DAF75276}">
      <dsp:nvSpPr>
        <dsp:cNvPr id="0" name=""/>
        <dsp:cNvSpPr/>
      </dsp:nvSpPr>
      <dsp:spPr>
        <a:xfrm rot="5400000">
          <a:off x="9529221" y="350985"/>
          <a:ext cx="1628417" cy="270965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24179-286C-43EC-B4E8-6AC7F69405E8}">
      <dsp:nvSpPr>
        <dsp:cNvPr id="0" name=""/>
        <dsp:cNvSpPr/>
      </dsp:nvSpPr>
      <dsp:spPr>
        <a:xfrm>
          <a:off x="9257398" y="1160587"/>
          <a:ext cx="2446287" cy="2144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Front, Back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Angular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React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VUE</a:t>
          </a:r>
        </a:p>
      </dsp:txBody>
      <dsp:txXfrm>
        <a:off x="9257398" y="1160587"/>
        <a:ext cx="2446287" cy="21443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FF129-F3AA-4EE7-9FF3-40DB8164D2E3}">
      <dsp:nvSpPr>
        <dsp:cNvPr id="0" name=""/>
        <dsp:cNvSpPr/>
      </dsp:nvSpPr>
      <dsp:spPr>
        <a:xfrm>
          <a:off x="3918945" y="1887473"/>
          <a:ext cx="2399060" cy="2075284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HTML Tags</a:t>
          </a:r>
        </a:p>
      </dsp:txBody>
      <dsp:txXfrm>
        <a:off x="4316503" y="2231377"/>
        <a:ext cx="1603944" cy="1387476"/>
      </dsp:txXfrm>
    </dsp:sp>
    <dsp:sp modelId="{20F9E450-F49D-4EB1-9623-36123D82EA22}">
      <dsp:nvSpPr>
        <dsp:cNvPr id="0" name=""/>
        <dsp:cNvSpPr/>
      </dsp:nvSpPr>
      <dsp:spPr>
        <a:xfrm>
          <a:off x="5421218" y="894589"/>
          <a:ext cx="905158" cy="77991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FDA0A73-13CF-4B6B-AAE5-F08AFEFB2B45}">
      <dsp:nvSpPr>
        <dsp:cNvPr id="0" name=""/>
        <dsp:cNvSpPr/>
      </dsp:nvSpPr>
      <dsp:spPr>
        <a:xfrm>
          <a:off x="4139933" y="0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Text Elements</a:t>
          </a:r>
        </a:p>
      </dsp:txBody>
      <dsp:txXfrm>
        <a:off x="4465743" y="281864"/>
        <a:ext cx="1314393" cy="1137104"/>
      </dsp:txXfrm>
    </dsp:sp>
    <dsp:sp modelId="{BE84EE52-4A58-422C-9736-3F9A81551875}">
      <dsp:nvSpPr>
        <dsp:cNvPr id="0" name=""/>
        <dsp:cNvSpPr/>
      </dsp:nvSpPr>
      <dsp:spPr>
        <a:xfrm>
          <a:off x="6477608" y="2352613"/>
          <a:ext cx="905158" cy="77991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4BF189-2FA9-4D58-8B5B-F9CBE9FFD2A9}">
      <dsp:nvSpPr>
        <dsp:cNvPr id="0" name=""/>
        <dsp:cNvSpPr/>
      </dsp:nvSpPr>
      <dsp:spPr>
        <a:xfrm>
          <a:off x="5942995" y="1046125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Images</a:t>
          </a:r>
        </a:p>
      </dsp:txBody>
      <dsp:txXfrm>
        <a:off x="6268805" y="1327989"/>
        <a:ext cx="1314393" cy="1137104"/>
      </dsp:txXfrm>
    </dsp:sp>
    <dsp:sp modelId="{7079E585-4CE3-4DAE-92A4-72F8338E8C87}">
      <dsp:nvSpPr>
        <dsp:cNvPr id="0" name=""/>
        <dsp:cNvSpPr/>
      </dsp:nvSpPr>
      <dsp:spPr>
        <a:xfrm>
          <a:off x="5743771" y="3998447"/>
          <a:ext cx="905158" cy="77991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E23FFD-BBCE-42DD-80F5-9E297F29D6FE}">
      <dsp:nvSpPr>
        <dsp:cNvPr id="0" name=""/>
        <dsp:cNvSpPr/>
      </dsp:nvSpPr>
      <dsp:spPr>
        <a:xfrm>
          <a:off x="5942995" y="3102687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Hyperlinks</a:t>
          </a:r>
        </a:p>
      </dsp:txBody>
      <dsp:txXfrm>
        <a:off x="6268805" y="3384551"/>
        <a:ext cx="1314393" cy="1137104"/>
      </dsp:txXfrm>
    </dsp:sp>
    <dsp:sp modelId="{DA8D246F-A4E5-4DCD-B427-68E2C25B896A}">
      <dsp:nvSpPr>
        <dsp:cNvPr id="0" name=""/>
        <dsp:cNvSpPr/>
      </dsp:nvSpPr>
      <dsp:spPr>
        <a:xfrm>
          <a:off x="3923409" y="4169291"/>
          <a:ext cx="905158" cy="77991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CF28F16-F981-4303-AE9F-C67DB792DDA6}">
      <dsp:nvSpPr>
        <dsp:cNvPr id="0" name=""/>
        <dsp:cNvSpPr/>
      </dsp:nvSpPr>
      <dsp:spPr>
        <a:xfrm>
          <a:off x="4139933" y="4149983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Tables</a:t>
          </a:r>
        </a:p>
      </dsp:txBody>
      <dsp:txXfrm>
        <a:off x="4465743" y="4431847"/>
        <a:ext cx="1314393" cy="1137104"/>
      </dsp:txXfrm>
    </dsp:sp>
    <dsp:sp modelId="{D86D4496-D109-465E-AE12-31DBDF56B120}">
      <dsp:nvSpPr>
        <dsp:cNvPr id="0" name=""/>
        <dsp:cNvSpPr/>
      </dsp:nvSpPr>
      <dsp:spPr>
        <a:xfrm>
          <a:off x="2849719" y="2711853"/>
          <a:ext cx="905158" cy="77991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B25D8E2-FA66-4ECF-AE1F-D431134135A8}">
      <dsp:nvSpPr>
        <dsp:cNvPr id="0" name=""/>
        <dsp:cNvSpPr/>
      </dsp:nvSpPr>
      <dsp:spPr>
        <a:xfrm>
          <a:off x="2328500" y="3103857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Head &amp; Meta</a:t>
          </a:r>
        </a:p>
      </dsp:txBody>
      <dsp:txXfrm>
        <a:off x="2654310" y="3385721"/>
        <a:ext cx="1314393" cy="1137104"/>
      </dsp:txXfrm>
    </dsp:sp>
    <dsp:sp modelId="{D8885C86-B6A1-4A45-A364-BF8376097E42}">
      <dsp:nvSpPr>
        <dsp:cNvPr id="0" name=""/>
        <dsp:cNvSpPr/>
      </dsp:nvSpPr>
      <dsp:spPr>
        <a:xfrm>
          <a:off x="2328500" y="1043785"/>
          <a:ext cx="1966013" cy="1700832"/>
        </a:xfrm>
        <a:prstGeom prst="hexagon">
          <a:avLst>
            <a:gd name="adj" fmla="val 2857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DIV &amp; Span</a:t>
          </a:r>
        </a:p>
      </dsp:txBody>
      <dsp:txXfrm>
        <a:off x="2654310" y="1325649"/>
        <a:ext cx="1314393" cy="11371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F37A1-0F07-4EE8-9A81-640B2D8A9110}">
      <dsp:nvSpPr>
        <dsp:cNvPr id="0" name=""/>
        <dsp:cNvSpPr/>
      </dsp:nvSpPr>
      <dsp:spPr>
        <a:xfrm rot="5400000">
          <a:off x="644296" y="719627"/>
          <a:ext cx="619438" cy="7052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382BA04-6B17-43CE-9C53-77BFC3EA6A44}">
      <dsp:nvSpPr>
        <dsp:cNvPr id="0" name=""/>
        <dsp:cNvSpPr/>
      </dsp:nvSpPr>
      <dsp:spPr>
        <a:xfrm>
          <a:off x="480183" y="26522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!important</a:t>
          </a:r>
        </a:p>
      </dsp:txBody>
      <dsp:txXfrm>
        <a:off x="515820" y="62159"/>
        <a:ext cx="971495" cy="658630"/>
      </dsp:txXfrm>
    </dsp:sp>
    <dsp:sp modelId="{91E940E2-0717-4785-B60E-B839D1CB1A9B}">
      <dsp:nvSpPr>
        <dsp:cNvPr id="0" name=""/>
        <dsp:cNvSpPr/>
      </dsp:nvSpPr>
      <dsp:spPr>
        <a:xfrm>
          <a:off x="1522952" y="102581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Highest priority</a:t>
          </a:r>
        </a:p>
      </dsp:txBody>
      <dsp:txXfrm>
        <a:off x="1522952" y="102581"/>
        <a:ext cx="758410" cy="589941"/>
      </dsp:txXfrm>
    </dsp:sp>
    <dsp:sp modelId="{4DD0EF57-C72D-4841-88FB-8E44DC74EFA9}">
      <dsp:nvSpPr>
        <dsp:cNvPr id="0" name=""/>
        <dsp:cNvSpPr/>
      </dsp:nvSpPr>
      <dsp:spPr>
        <a:xfrm rot="5400000">
          <a:off x="1508863" y="1539551"/>
          <a:ext cx="619438" cy="7052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89C5E09-BE8F-4C68-BED9-E51588EC2D36}">
      <dsp:nvSpPr>
        <dsp:cNvPr id="0" name=""/>
        <dsp:cNvSpPr/>
      </dsp:nvSpPr>
      <dsp:spPr>
        <a:xfrm>
          <a:off x="1344749" y="852891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Inline</a:t>
          </a:r>
        </a:p>
      </dsp:txBody>
      <dsp:txXfrm>
        <a:off x="1380386" y="888528"/>
        <a:ext cx="971495" cy="658630"/>
      </dsp:txXfrm>
    </dsp:sp>
    <dsp:sp modelId="{6DF286F0-7154-496C-AFD0-0F3E6FE0A565}">
      <dsp:nvSpPr>
        <dsp:cNvPr id="0" name=""/>
        <dsp:cNvSpPr/>
      </dsp:nvSpPr>
      <dsp:spPr>
        <a:xfrm>
          <a:off x="2387518" y="922504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2</a:t>
          </a:r>
        </a:p>
      </dsp:txBody>
      <dsp:txXfrm>
        <a:off x="2387518" y="922504"/>
        <a:ext cx="758410" cy="589941"/>
      </dsp:txXfrm>
    </dsp:sp>
    <dsp:sp modelId="{CAE5FC7F-2E2D-48B9-BD2C-DCAAF1F8463E}">
      <dsp:nvSpPr>
        <dsp:cNvPr id="0" name=""/>
        <dsp:cNvSpPr/>
      </dsp:nvSpPr>
      <dsp:spPr>
        <a:xfrm rot="5400000">
          <a:off x="2373429" y="2359474"/>
          <a:ext cx="619438" cy="7052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50C10FA-11CB-4960-9B0D-C443DD5BFD64}">
      <dsp:nvSpPr>
        <dsp:cNvPr id="0" name=""/>
        <dsp:cNvSpPr/>
      </dsp:nvSpPr>
      <dsp:spPr>
        <a:xfrm>
          <a:off x="2209316" y="1672815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ID</a:t>
          </a:r>
        </a:p>
      </dsp:txBody>
      <dsp:txXfrm>
        <a:off x="2244953" y="1708452"/>
        <a:ext cx="971495" cy="658630"/>
      </dsp:txXfrm>
    </dsp:sp>
    <dsp:sp modelId="{DE5CC6B0-ED17-4202-B40A-7BF98AF7A008}">
      <dsp:nvSpPr>
        <dsp:cNvPr id="0" name=""/>
        <dsp:cNvSpPr/>
      </dsp:nvSpPr>
      <dsp:spPr>
        <a:xfrm>
          <a:off x="3252085" y="1742428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3</a:t>
          </a:r>
        </a:p>
      </dsp:txBody>
      <dsp:txXfrm>
        <a:off x="3252085" y="1742428"/>
        <a:ext cx="758410" cy="589941"/>
      </dsp:txXfrm>
    </dsp:sp>
    <dsp:sp modelId="{BD84A0FA-B739-4CA1-AAEC-290F15C605CC}">
      <dsp:nvSpPr>
        <dsp:cNvPr id="0" name=""/>
        <dsp:cNvSpPr/>
      </dsp:nvSpPr>
      <dsp:spPr>
        <a:xfrm rot="5400000">
          <a:off x="3237996" y="3179398"/>
          <a:ext cx="619438" cy="7052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3A83251-C626-486E-8D15-9F59932FA1AE}">
      <dsp:nvSpPr>
        <dsp:cNvPr id="0" name=""/>
        <dsp:cNvSpPr/>
      </dsp:nvSpPr>
      <dsp:spPr>
        <a:xfrm>
          <a:off x="3073882" y="2492739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Class</a:t>
          </a:r>
        </a:p>
      </dsp:txBody>
      <dsp:txXfrm>
        <a:off x="3109519" y="2528376"/>
        <a:ext cx="971495" cy="658630"/>
      </dsp:txXfrm>
    </dsp:sp>
    <dsp:sp modelId="{2F816472-4F37-49C0-965F-89C1448628BA}">
      <dsp:nvSpPr>
        <dsp:cNvPr id="0" name=""/>
        <dsp:cNvSpPr/>
      </dsp:nvSpPr>
      <dsp:spPr>
        <a:xfrm>
          <a:off x="4116651" y="2562352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4</a:t>
          </a:r>
        </a:p>
      </dsp:txBody>
      <dsp:txXfrm>
        <a:off x="4116651" y="2562352"/>
        <a:ext cx="758410" cy="589941"/>
      </dsp:txXfrm>
    </dsp:sp>
    <dsp:sp modelId="{462EEA16-0656-4DEE-B781-D3BE184A9832}">
      <dsp:nvSpPr>
        <dsp:cNvPr id="0" name=""/>
        <dsp:cNvSpPr/>
      </dsp:nvSpPr>
      <dsp:spPr>
        <a:xfrm rot="5400000">
          <a:off x="4102562" y="3999322"/>
          <a:ext cx="619438" cy="70520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8F65A46-955E-42CE-A1C8-31372362C697}">
      <dsp:nvSpPr>
        <dsp:cNvPr id="0" name=""/>
        <dsp:cNvSpPr/>
      </dsp:nvSpPr>
      <dsp:spPr>
        <a:xfrm>
          <a:off x="3938449" y="3312662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Element</a:t>
          </a:r>
        </a:p>
      </dsp:txBody>
      <dsp:txXfrm>
        <a:off x="3974086" y="3348299"/>
        <a:ext cx="971495" cy="658630"/>
      </dsp:txXfrm>
    </dsp:sp>
    <dsp:sp modelId="{716FB2F0-4F7D-43AB-AB05-E7AD2F560779}">
      <dsp:nvSpPr>
        <dsp:cNvPr id="0" name=""/>
        <dsp:cNvSpPr/>
      </dsp:nvSpPr>
      <dsp:spPr>
        <a:xfrm>
          <a:off x="4981218" y="3382275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5</a:t>
          </a:r>
        </a:p>
      </dsp:txBody>
      <dsp:txXfrm>
        <a:off x="4981218" y="3382275"/>
        <a:ext cx="758410" cy="589941"/>
      </dsp:txXfrm>
    </dsp:sp>
    <dsp:sp modelId="{278BB3D1-7FC2-46B3-B015-71E7F148C47D}">
      <dsp:nvSpPr>
        <dsp:cNvPr id="0" name=""/>
        <dsp:cNvSpPr/>
      </dsp:nvSpPr>
      <dsp:spPr>
        <a:xfrm>
          <a:off x="4803015" y="4132586"/>
          <a:ext cx="1042769" cy="72990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Universal *</a:t>
          </a:r>
        </a:p>
      </dsp:txBody>
      <dsp:txXfrm>
        <a:off x="4838652" y="4168223"/>
        <a:ext cx="971495" cy="658630"/>
      </dsp:txXfrm>
    </dsp:sp>
    <dsp:sp modelId="{B71690A3-6134-4276-847E-AE6CC904B54D}">
      <dsp:nvSpPr>
        <dsp:cNvPr id="0" name=""/>
        <dsp:cNvSpPr/>
      </dsp:nvSpPr>
      <dsp:spPr>
        <a:xfrm>
          <a:off x="5845784" y="4202199"/>
          <a:ext cx="758410" cy="58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6</a:t>
          </a:r>
        </a:p>
      </dsp:txBody>
      <dsp:txXfrm>
        <a:off x="5845784" y="4202199"/>
        <a:ext cx="758410" cy="589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039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30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01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924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77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22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77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27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5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6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6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7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8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4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9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5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172C4-61B0-43C6-B6CE-D21633E04F45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75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7E172C4-61B0-43C6-B6CE-D21633E04F45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2E041-94FC-465C-92D6-D549FED8F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63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jp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html/html_basic.asp" TargetMode="External"/><Relationship Id="rId4" Type="http://schemas.openxmlformats.org/officeDocument/2006/relationships/hyperlink" Target="https://developer.mozilla.org/en-US/docs/Web/HTML/Elemen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DC80-A8C7-EE49-F35D-D3A417E11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HTML and CSS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66F7B-2B66-2B83-00FC-910F3CFC8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4002971" cy="86142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Arabic Edition – </a:t>
            </a:r>
            <a:r>
              <a:rPr lang="ar-EG" dirty="0">
                <a:latin typeface="Calibri" panose="020F0502020204030204" pitchFamily="34" charset="0"/>
                <a:cs typeface="Calibri" panose="020F0502020204030204" pitchFamily="34" charset="0"/>
              </a:rPr>
              <a:t>باللغة العربية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020C69B-C5A0-CCF9-1460-06B60DADEAE1}"/>
              </a:ext>
            </a:extLst>
          </p:cNvPr>
          <p:cNvSpPr txBox="1">
            <a:spLocks/>
          </p:cNvSpPr>
          <p:nvPr/>
        </p:nvSpPr>
        <p:spPr>
          <a:xfrm>
            <a:off x="8329593" y="6126786"/>
            <a:ext cx="4002971" cy="37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Presented By: Ramy Ibrahim</a:t>
            </a:r>
          </a:p>
        </p:txBody>
      </p:sp>
    </p:spTree>
    <p:extLst>
      <p:ext uri="{BB962C8B-B14F-4D97-AF65-F5344CB8AC3E}">
        <p14:creationId xmlns:p14="http://schemas.microsoft.com/office/powerpoint/2010/main" val="131802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6B90D-C793-DB25-5865-6B18402C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development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6908F-EAAF-D687-B4E1-A570A4E3AD22}"/>
              </a:ext>
            </a:extLst>
          </p:cNvPr>
          <p:cNvSpPr txBox="1"/>
          <p:nvPr/>
        </p:nvSpPr>
        <p:spPr>
          <a:xfrm>
            <a:off x="817364" y="2017971"/>
            <a:ext cx="4170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Front-end Development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Back-end Development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Database-design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EEA1484C-B540-40C8-5A12-C79E753D5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73" y="2328630"/>
            <a:ext cx="2904239" cy="1934621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F872B09F-C0E1-D51D-31C3-54274310C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709" y="2321916"/>
            <a:ext cx="2593575" cy="1400530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10C24EDA-E250-1ED8-017B-A95350834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88" y="807907"/>
            <a:ext cx="1400530" cy="1400530"/>
          </a:xfrm>
          <a:prstGeom prst="rect">
            <a:avLst/>
          </a:prstGeom>
        </p:spPr>
      </p:pic>
      <p:pic>
        <p:nvPicPr>
          <p:cNvPr id="27" name="Picture 26" descr="Shape&#10;&#10;Description automatically generated">
            <a:extLst>
              <a:ext uri="{FF2B5EF4-FFF2-40B4-BE49-F238E27FC236}">
                <a16:creationId xmlns:a16="http://schemas.microsoft.com/office/drawing/2014/main" id="{7D91D5A9-DEC0-941D-ABD2-A035E3C75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20" y="3997029"/>
            <a:ext cx="1937931" cy="2015447"/>
          </a:xfrm>
          <a:prstGeom prst="rect">
            <a:avLst/>
          </a:prstGeom>
        </p:spPr>
      </p:pic>
      <p:pic>
        <p:nvPicPr>
          <p:cNvPr id="31" name="Picture 30" descr="Logo&#10;&#10;Description automatically generated with medium confidence">
            <a:extLst>
              <a:ext uri="{FF2B5EF4-FFF2-40B4-BE49-F238E27FC236}">
                <a16:creationId xmlns:a16="http://schemas.microsoft.com/office/drawing/2014/main" id="{69FDCF04-A5D0-17EF-00C1-83610592D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91" y="3529215"/>
            <a:ext cx="1404944" cy="2569876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2328B373-63F2-2520-BB27-24480C13C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42" y="807907"/>
            <a:ext cx="1400530" cy="1400530"/>
          </a:xfrm>
          <a:prstGeom prst="rect">
            <a:avLst/>
          </a:prstGeom>
        </p:spPr>
      </p:pic>
      <p:pic>
        <p:nvPicPr>
          <p:cNvPr id="3" name="Picture 2" descr="HTML, CSS, and JS">
            <a:extLst>
              <a:ext uri="{FF2B5EF4-FFF2-40B4-BE49-F238E27FC236}">
                <a16:creationId xmlns:a16="http://schemas.microsoft.com/office/drawing/2014/main" id="{E7DBD3DA-F630-FEC2-9B82-F1A46EFCD1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936" y="4432824"/>
            <a:ext cx="3311101" cy="1289808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B78BAAA-9D98-24F5-BCB3-29D43DC30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096" y="4577084"/>
            <a:ext cx="1071706" cy="1071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3F3E95-E761-B557-7629-37B7499E1D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861" y="4577084"/>
            <a:ext cx="1344991" cy="10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D4819-3FC1-E044-718A-DC17B4B3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approaches to web development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62AA82E-486F-5332-6A67-B50D68ED60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8241841"/>
              </p:ext>
            </p:extLst>
          </p:nvPr>
        </p:nvGraphicFramePr>
        <p:xfrm>
          <a:off x="301658" y="348792"/>
          <a:ext cx="11708090" cy="6419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Arrow: Up 10">
            <a:extLst>
              <a:ext uri="{FF2B5EF4-FFF2-40B4-BE49-F238E27FC236}">
                <a16:creationId xmlns:a16="http://schemas.microsoft.com/office/drawing/2014/main" id="{01B971CC-4053-4F52-15C4-364F7C45AD92}"/>
              </a:ext>
            </a:extLst>
          </p:cNvPr>
          <p:cNvSpPr/>
          <p:nvPr/>
        </p:nvSpPr>
        <p:spPr>
          <a:xfrm>
            <a:off x="2960017" y="4515208"/>
            <a:ext cx="2922309" cy="189007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 Separation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5FDFD97A-DC9D-CB6C-99CE-DBE253160D22}"/>
              </a:ext>
            </a:extLst>
          </p:cNvPr>
          <p:cNvSpPr/>
          <p:nvPr/>
        </p:nvSpPr>
        <p:spPr>
          <a:xfrm>
            <a:off x="6309674" y="3790915"/>
            <a:ext cx="2922309" cy="189007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Mobile Development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37525E1E-8998-7344-84DC-9BE7D0F0F9D9}"/>
              </a:ext>
            </a:extLst>
          </p:cNvPr>
          <p:cNvSpPr/>
          <p:nvPr/>
        </p:nvSpPr>
        <p:spPr>
          <a:xfrm>
            <a:off x="9195847" y="3067085"/>
            <a:ext cx="2922309" cy="1890074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Remove Redundancy</a:t>
            </a:r>
          </a:p>
        </p:txBody>
      </p:sp>
    </p:spTree>
    <p:extLst>
      <p:ext uri="{BB962C8B-B14F-4D97-AF65-F5344CB8AC3E}">
        <p14:creationId xmlns:p14="http://schemas.microsoft.com/office/powerpoint/2010/main" val="116795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D4819-3FC1-E044-718A-DC17B4B3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A6044-642C-D490-788F-A459E6DAA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190" y="1694700"/>
            <a:ext cx="6032779" cy="4195481"/>
          </a:xfrm>
        </p:spPr>
        <p:txBody>
          <a:bodyPr>
            <a:normAutofit/>
          </a:bodyPr>
          <a:lstStyle/>
          <a:p>
            <a:r>
              <a:rPr lang="en-US" dirty="0"/>
              <a:t>Visual studio code</a:t>
            </a:r>
          </a:p>
          <a:p>
            <a:r>
              <a:rPr lang="en-US" dirty="0"/>
              <a:t>Extensions:</a:t>
            </a:r>
          </a:p>
          <a:p>
            <a:pPr lvl="1"/>
            <a:r>
              <a:rPr lang="en-US" dirty="0"/>
              <a:t>Live server</a:t>
            </a:r>
          </a:p>
          <a:p>
            <a:pPr lvl="1"/>
            <a:r>
              <a:rPr lang="en-US" dirty="0"/>
              <a:t>Prettier</a:t>
            </a:r>
          </a:p>
          <a:p>
            <a:pPr lvl="1"/>
            <a:r>
              <a:rPr lang="en-US" dirty="0"/>
              <a:t>Auto rename tag</a:t>
            </a:r>
          </a:p>
          <a:p>
            <a:pPr lvl="1"/>
            <a:r>
              <a:rPr lang="en-US" dirty="0"/>
              <a:t>Chrome developer tools</a:t>
            </a:r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Auto-close tag</a:t>
            </a:r>
          </a:p>
          <a:p>
            <a:pPr lvl="1"/>
            <a:r>
              <a:rPr lang="en-US" dirty="0"/>
              <a:t>Default formatter</a:t>
            </a:r>
          </a:p>
        </p:txBody>
      </p:sp>
    </p:spTree>
    <p:extLst>
      <p:ext uri="{BB962C8B-B14F-4D97-AF65-F5344CB8AC3E}">
        <p14:creationId xmlns:p14="http://schemas.microsoft.com/office/powerpoint/2010/main" val="2607793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DC80-A8C7-EE49-F35D-D3A417E11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E-Commerce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66F7B-2B66-2B83-00FC-910F3CFC8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4002971" cy="86142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1565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DC80-A8C7-EE49-F35D-D3A417E11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HTML Section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020C69B-C5A0-CCF9-1460-06B60DADEAE1}"/>
              </a:ext>
            </a:extLst>
          </p:cNvPr>
          <p:cNvSpPr txBox="1">
            <a:spLocks/>
          </p:cNvSpPr>
          <p:nvPr/>
        </p:nvSpPr>
        <p:spPr>
          <a:xfrm>
            <a:off x="8329593" y="6126786"/>
            <a:ext cx="4002971" cy="37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Presented By: Ramy Ibrahim</a:t>
            </a:r>
          </a:p>
        </p:txBody>
      </p:sp>
    </p:spTree>
    <p:extLst>
      <p:ext uri="{BB962C8B-B14F-4D97-AF65-F5344CB8AC3E}">
        <p14:creationId xmlns:p14="http://schemas.microsoft.com/office/powerpoint/2010/main" val="186711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80D1E-00E7-F2CA-337F-EDADF0AD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7F0F3-AC5D-F429-31AB-59BF49EB5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Hyper- text markup language</a:t>
            </a:r>
          </a:p>
          <a:p>
            <a:r>
              <a:rPr lang="en-US" dirty="0"/>
              <a:t>Not a programming language</a:t>
            </a:r>
          </a:p>
          <a:p>
            <a:r>
              <a:rPr lang="en-US" dirty="0"/>
              <a:t>Markup like XML (Extensible Markup Language)</a:t>
            </a:r>
          </a:p>
          <a:p>
            <a:r>
              <a:rPr lang="en-US" dirty="0"/>
              <a:t>Contains Elements = Tags</a:t>
            </a:r>
          </a:p>
          <a:p>
            <a:r>
              <a:rPr lang="en-US" dirty="0"/>
              <a:t>HTML Versions</a:t>
            </a:r>
          </a:p>
          <a:p>
            <a:pPr lvl="1"/>
            <a:r>
              <a:rPr lang="en-US" dirty="0"/>
              <a:t>HTML</a:t>
            </a:r>
          </a:p>
          <a:p>
            <a:pPr lvl="1"/>
            <a:r>
              <a:rPr lang="en-US" dirty="0"/>
              <a:t>HTML5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470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4295-9FE6-C530-3ED0-0B25B426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VS HTML5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F63CF-9C4C-1EAB-EE5A-4B3468F88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746940" cy="4195481"/>
          </a:xfrm>
        </p:spPr>
        <p:txBody>
          <a:bodyPr/>
          <a:lstStyle/>
          <a:p>
            <a:r>
              <a:rPr lang="en-US" dirty="0"/>
              <a:t>HTML5 supports audio and video.</a:t>
            </a:r>
          </a:p>
          <a:p>
            <a:r>
              <a:rPr lang="en-US" dirty="0"/>
              <a:t>HTML5 supports new types of form controls, such as date and time, email, number, category, title, </a:t>
            </a:r>
            <a:r>
              <a:rPr lang="en-US" dirty="0" err="1"/>
              <a:t>Url</a:t>
            </a:r>
            <a:r>
              <a:rPr lang="en-US" dirty="0"/>
              <a:t>, search, etc.</a:t>
            </a:r>
          </a:p>
          <a:p>
            <a:r>
              <a:rPr lang="en-US" dirty="0"/>
              <a:t>Many elements have been introduced in HTML5. Some of the most important are time, audio, description, embed, fig, shape, footer, article, canvas, navy, output, section, source, track, video, etc.</a:t>
            </a:r>
          </a:p>
        </p:txBody>
      </p:sp>
    </p:spTree>
    <p:extLst>
      <p:ext uri="{BB962C8B-B14F-4D97-AF65-F5344CB8AC3E}">
        <p14:creationId xmlns:p14="http://schemas.microsoft.com/office/powerpoint/2010/main" val="2338412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D440E-F508-F777-471E-F7809CAC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Element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59549C9-F091-9EDD-BBA8-F39F2E5DB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0169" y="1759177"/>
            <a:ext cx="7371657" cy="2004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8B7064-2439-D912-F5E8-A5DFBD932B98}"/>
              </a:ext>
            </a:extLst>
          </p:cNvPr>
          <p:cNvSpPr txBox="1"/>
          <p:nvPr/>
        </p:nvSpPr>
        <p:spPr>
          <a:xfrm>
            <a:off x="2410170" y="5267583"/>
            <a:ext cx="737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https://developer.mozilla.org/en-US/docs/Web/HTML/Element</a:t>
            </a:r>
            <a:endParaRPr lang="en-US" dirty="0"/>
          </a:p>
          <a:p>
            <a:pPr algn="ctr"/>
            <a:r>
              <a:rPr lang="en-US" dirty="0">
                <a:hlinkClick r:id="rId5"/>
              </a:rPr>
              <a:t>https://www.w3schools.com/html/html_basic.asp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20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CC97-0ED1-E106-BBB4-7E29BAB1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Elements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2A87FFE-71AF-FAEB-D01B-21C50FD6F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0170699"/>
              </p:ext>
            </p:extLst>
          </p:nvPr>
        </p:nvGraphicFramePr>
        <p:xfrm>
          <a:off x="923827" y="719666"/>
          <a:ext cx="10237509" cy="5850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8116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EA5C1-E466-2F34-3C4E-D4CB18BD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element vs inline elements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257002D-4128-4B68-2631-5C20BD69B8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271845"/>
              </p:ext>
            </p:extLst>
          </p:nvPr>
        </p:nvGraphicFramePr>
        <p:xfrm>
          <a:off x="1103313" y="1853248"/>
          <a:ext cx="9973182" cy="4191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6591">
                  <a:extLst>
                    <a:ext uri="{9D8B030D-6E8A-4147-A177-3AD203B41FA5}">
                      <a16:colId xmlns:a16="http://schemas.microsoft.com/office/drawing/2014/main" val="1749347407"/>
                    </a:ext>
                  </a:extLst>
                </a:gridCol>
                <a:gridCol w="4986591">
                  <a:extLst>
                    <a:ext uri="{9D8B030D-6E8A-4147-A177-3AD203B41FA5}">
                      <a16:colId xmlns:a16="http://schemas.microsoft.com/office/drawing/2014/main" val="286524288"/>
                    </a:ext>
                  </a:extLst>
                </a:gridCol>
              </a:tblGrid>
              <a:tr h="362051">
                <a:tc>
                  <a:txBody>
                    <a:bodyPr/>
                    <a:lstStyle/>
                    <a:p>
                      <a:r>
                        <a:rPr lang="en-US" dirty="0"/>
                        <a:t>Inline Elements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Elements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304355"/>
                  </a:ext>
                </a:extLst>
              </a:tr>
              <a:tr h="959716">
                <a:tc>
                  <a:txBody>
                    <a:bodyPr/>
                    <a:lstStyle/>
                    <a:p>
                      <a:r>
                        <a:rPr lang="en-US" dirty="0"/>
                        <a:t>Inline elements occupy only sufficient width required.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Block Elements occupy the full width irrespective of their sufficiency.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39619"/>
                  </a:ext>
                </a:extLst>
              </a:tr>
              <a:tr h="671801">
                <a:tc>
                  <a:txBody>
                    <a:bodyPr/>
                    <a:lstStyle/>
                    <a:p>
                      <a:r>
                        <a:rPr lang="en-US" dirty="0"/>
                        <a:t>Inline elements don’t start in a new line.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elements always start in a line.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020852"/>
                  </a:ext>
                </a:extLst>
              </a:tr>
              <a:tr h="959716">
                <a:tc>
                  <a:txBody>
                    <a:bodyPr/>
                    <a:lstStyle/>
                    <a:p>
                      <a:r>
                        <a:rPr lang="en-US" dirty="0"/>
                        <a:t>Inline elements has White-space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elements with float don’t have white-space problem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643388"/>
                  </a:ext>
                </a:extLst>
              </a:tr>
              <a:tr h="959716">
                <a:tc>
                  <a:txBody>
                    <a:bodyPr/>
                    <a:lstStyle/>
                    <a:p>
                      <a:r>
                        <a:rPr lang="en-US" dirty="0"/>
                        <a:t>Inline elements don’t have top and bottom margin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elements doesn’t allow other elements to sit behind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20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088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1810F-7B17-E525-A044-9A203E3C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5B30-C569-9D1A-31F4-40B0F49A8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HTML Fundamentals</a:t>
            </a:r>
          </a:p>
          <a:p>
            <a:r>
              <a:rPr lang="en-US" dirty="0"/>
              <a:t>CSS Fundamentals</a:t>
            </a:r>
          </a:p>
        </p:txBody>
      </p:sp>
    </p:spTree>
    <p:extLst>
      <p:ext uri="{BB962C8B-B14F-4D97-AF65-F5344CB8AC3E}">
        <p14:creationId xmlns:p14="http://schemas.microsoft.com/office/powerpoint/2010/main" val="316179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6493-70E3-20C6-497F-6A72727E9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Structure elements (Semantic)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07DF428-7F06-AC22-C433-C60D03247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223952"/>
              </p:ext>
            </p:extLst>
          </p:nvPr>
        </p:nvGraphicFramePr>
        <p:xfrm>
          <a:off x="1466391" y="2246808"/>
          <a:ext cx="8912520" cy="392775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4283982">
                  <a:extLst>
                    <a:ext uri="{9D8B030D-6E8A-4147-A177-3AD203B41FA5}">
                      <a16:colId xmlns:a16="http://schemas.microsoft.com/office/drawing/2014/main" val="2958265191"/>
                    </a:ext>
                  </a:extLst>
                </a:gridCol>
                <a:gridCol w="4628538">
                  <a:extLst>
                    <a:ext uri="{9D8B030D-6E8A-4147-A177-3AD203B41FA5}">
                      <a16:colId xmlns:a16="http://schemas.microsoft.com/office/drawing/2014/main" val="651249215"/>
                    </a:ext>
                  </a:extLst>
                </a:gridCol>
              </a:tblGrid>
              <a:tr h="78555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Header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373441"/>
                  </a:ext>
                </a:extLst>
              </a:tr>
              <a:tr h="78555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Nav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983945"/>
                  </a:ext>
                </a:extLst>
              </a:tr>
              <a:tr h="78555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Section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Aside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4746917"/>
                  </a:ext>
                </a:extLst>
              </a:tr>
              <a:tr h="78555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Article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55325798"/>
                  </a:ext>
                </a:extLst>
              </a:tr>
              <a:tr h="78555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Footer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14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990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0B37-9F57-24BA-FE2E-AAB3390BF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input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E59C-BF5D-6BF7-E873-8AC27049B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&lt;form&gt;	</a:t>
            </a:r>
            <a:r>
              <a:rPr lang="en-US" dirty="0"/>
              <a:t>	Defines an HTML form for user input</a:t>
            </a:r>
          </a:p>
          <a:p>
            <a:r>
              <a:rPr lang="en-US" b="1" dirty="0"/>
              <a:t>&lt;input&gt;</a:t>
            </a:r>
            <a:r>
              <a:rPr lang="en-US" dirty="0"/>
              <a:t>		Defines an input control</a:t>
            </a:r>
          </a:p>
          <a:p>
            <a:r>
              <a:rPr lang="en-US" b="1" dirty="0"/>
              <a:t>&lt;textarea&gt;</a:t>
            </a:r>
            <a:r>
              <a:rPr lang="en-US" dirty="0"/>
              <a:t>	Defines a multiline input control (text area)</a:t>
            </a:r>
          </a:p>
          <a:p>
            <a:r>
              <a:rPr lang="en-US" b="1" dirty="0"/>
              <a:t>&lt;label&gt;</a:t>
            </a:r>
            <a:r>
              <a:rPr lang="en-US" dirty="0"/>
              <a:t>		Defines a label for an &lt;input&gt; element</a:t>
            </a:r>
          </a:p>
          <a:p>
            <a:r>
              <a:rPr lang="en-US" b="1" dirty="0"/>
              <a:t>&lt;fieldset&gt;</a:t>
            </a:r>
            <a:r>
              <a:rPr lang="en-US" dirty="0"/>
              <a:t>		Groups related elements in a form</a:t>
            </a:r>
          </a:p>
          <a:p>
            <a:r>
              <a:rPr lang="en-US" b="1" dirty="0"/>
              <a:t>&lt;legend&gt;</a:t>
            </a:r>
            <a:r>
              <a:rPr lang="en-US" dirty="0"/>
              <a:t>		Defines a caption for a &lt;fieldset&gt; element</a:t>
            </a:r>
          </a:p>
          <a:p>
            <a:r>
              <a:rPr lang="en-US" b="1" dirty="0"/>
              <a:t>&lt;select&gt;</a:t>
            </a:r>
            <a:r>
              <a:rPr lang="en-US" dirty="0"/>
              <a:t>		Defines a drop-down list</a:t>
            </a:r>
          </a:p>
          <a:p>
            <a:r>
              <a:rPr lang="en-US" b="1" dirty="0"/>
              <a:t>&lt;optgroup&gt;</a:t>
            </a:r>
            <a:r>
              <a:rPr lang="en-US" dirty="0"/>
              <a:t>	Defines a group of related options in a drop-down list</a:t>
            </a:r>
          </a:p>
          <a:p>
            <a:r>
              <a:rPr lang="en-US" b="1" dirty="0"/>
              <a:t>&lt;option&gt;</a:t>
            </a:r>
            <a:r>
              <a:rPr lang="en-US" dirty="0"/>
              <a:t>		Defines an option in a drop-down list</a:t>
            </a:r>
          </a:p>
          <a:p>
            <a:r>
              <a:rPr lang="en-US" b="1" dirty="0"/>
              <a:t>&lt;button&gt;</a:t>
            </a:r>
            <a:r>
              <a:rPr lang="en-US" dirty="0"/>
              <a:t>		Defines a clickable button</a:t>
            </a:r>
          </a:p>
          <a:p>
            <a:r>
              <a:rPr lang="en-US" b="1" dirty="0"/>
              <a:t>&lt;datalist&gt;</a:t>
            </a:r>
            <a:r>
              <a:rPr lang="en-US" dirty="0"/>
              <a:t>		Specifies a list of pre-defined options for input controls</a:t>
            </a:r>
          </a:p>
          <a:p>
            <a:r>
              <a:rPr lang="en-US" b="1" dirty="0"/>
              <a:t>&lt;output&gt;</a:t>
            </a:r>
            <a:r>
              <a:rPr lang="en-US" dirty="0"/>
              <a:t>		Defines the result of a calculation</a:t>
            </a:r>
          </a:p>
        </p:txBody>
      </p:sp>
    </p:spTree>
    <p:extLst>
      <p:ext uri="{BB962C8B-B14F-4D97-AF65-F5344CB8AC3E}">
        <p14:creationId xmlns:p14="http://schemas.microsoft.com/office/powerpoint/2010/main" val="464674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DC80-A8C7-EE49-F35D-D3A417E11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CSS Section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020C69B-C5A0-CCF9-1460-06B60DADEAE1}"/>
              </a:ext>
            </a:extLst>
          </p:cNvPr>
          <p:cNvSpPr txBox="1">
            <a:spLocks/>
          </p:cNvSpPr>
          <p:nvPr/>
        </p:nvSpPr>
        <p:spPr>
          <a:xfrm>
            <a:off x="8329593" y="6126786"/>
            <a:ext cx="4002971" cy="3716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Presented By: Ramy Ibrahim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63B60A3-602F-6F53-57B7-C3237037D8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06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4FB3-24C8-A1D0-7DC8-36A79A91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6C6BF-E287-8718-E2CF-E1EE9AA14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Cascading Style Sheet</a:t>
            </a:r>
          </a:p>
          <a:p>
            <a:r>
              <a:rPr lang="en-US" dirty="0"/>
              <a:t>Visual Representation</a:t>
            </a:r>
          </a:p>
          <a:p>
            <a:r>
              <a:rPr lang="en-US" dirty="0"/>
              <a:t>Consists of powerful rules to format everything in the page content(HTML tags)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74F88-E825-B3D7-CBC3-0A8362BC4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045" y="4296061"/>
            <a:ext cx="3941643" cy="2114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851DC5-1E11-2E05-4B09-30A70255E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60" y="4296061"/>
            <a:ext cx="3931752" cy="2109221"/>
          </a:xfrm>
          <a:prstGeom prst="rect">
            <a:avLst/>
          </a:prstGeom>
        </p:spPr>
      </p:pic>
      <p:pic>
        <p:nvPicPr>
          <p:cNvPr id="6" name="Picture 5" descr="HTML, CSS, and JS">
            <a:extLst>
              <a:ext uri="{FF2B5EF4-FFF2-40B4-BE49-F238E27FC236}">
                <a16:creationId xmlns:a16="http://schemas.microsoft.com/office/drawing/2014/main" id="{91C5DF0F-0610-964D-4E65-83249B3E19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1" t="-1257" r="31673" b="1257"/>
          <a:stretch/>
        </p:blipFill>
        <p:spPr>
          <a:xfrm>
            <a:off x="5348472" y="4296061"/>
            <a:ext cx="1582993" cy="169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5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32F8-CFDA-C15C-8A1F-FF551549A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Rule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4DA95D-DD23-CC70-8C78-CB0131B11B86}"/>
              </a:ext>
            </a:extLst>
          </p:cNvPr>
          <p:cNvSpPr txBox="1"/>
          <p:nvPr/>
        </p:nvSpPr>
        <p:spPr>
          <a:xfrm>
            <a:off x="3463638" y="2549236"/>
            <a:ext cx="48490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3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3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62C6C-FE17-9DF4-DE86-F3BD45F7E8D1}"/>
              </a:ext>
            </a:extLst>
          </p:cNvPr>
          <p:cNvSpPr txBox="1"/>
          <p:nvPr/>
        </p:nvSpPr>
        <p:spPr>
          <a:xfrm>
            <a:off x="1808420" y="2552162"/>
            <a:ext cx="165521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Selector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5F9530-E925-9A5D-B25F-B986B2990EC0}"/>
              </a:ext>
            </a:extLst>
          </p:cNvPr>
          <p:cNvSpPr txBox="1"/>
          <p:nvPr/>
        </p:nvSpPr>
        <p:spPr>
          <a:xfrm>
            <a:off x="7899802" y="3059668"/>
            <a:ext cx="165521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Declaration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6A682-FC6A-5F90-6B4E-BD3FE6D1BE5F}"/>
              </a:ext>
            </a:extLst>
          </p:cNvPr>
          <p:cNvSpPr txBox="1"/>
          <p:nvPr/>
        </p:nvSpPr>
        <p:spPr>
          <a:xfrm>
            <a:off x="4893364" y="2016576"/>
            <a:ext cx="263427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Declaration Block {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1DCB91-3BD8-8FD3-2BE2-946DE678DD32}"/>
              </a:ext>
            </a:extLst>
          </p:cNvPr>
          <p:cNvSpPr txBox="1"/>
          <p:nvPr/>
        </p:nvSpPr>
        <p:spPr>
          <a:xfrm>
            <a:off x="3693254" y="4217658"/>
            <a:ext cx="165521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Property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45AD9D-6392-CB84-66B0-AA87B4F00707}"/>
              </a:ext>
            </a:extLst>
          </p:cNvPr>
          <p:cNvSpPr txBox="1"/>
          <p:nvPr/>
        </p:nvSpPr>
        <p:spPr>
          <a:xfrm>
            <a:off x="6251495" y="4266088"/>
            <a:ext cx="98981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Value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F81827-174F-3BA8-9E61-FEAC18C35538}"/>
              </a:ext>
            </a:extLst>
          </p:cNvPr>
          <p:cNvCxnSpPr>
            <a:cxnSpLocks/>
          </p:cNvCxnSpPr>
          <p:nvPr/>
        </p:nvCxnSpPr>
        <p:spPr>
          <a:xfrm>
            <a:off x="3186545" y="2743200"/>
            <a:ext cx="369455" cy="667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4FE7FC-12E4-2E36-7017-4CE741D75A5F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424218" y="2385908"/>
            <a:ext cx="1786282" cy="5355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7EFFAA-1361-08B6-CE31-0B99A12AFCF4}"/>
              </a:ext>
            </a:extLst>
          </p:cNvPr>
          <p:cNvCxnSpPr>
            <a:cxnSpLocks/>
          </p:cNvCxnSpPr>
          <p:nvPr/>
        </p:nvCxnSpPr>
        <p:spPr>
          <a:xfrm flipH="1">
            <a:off x="7527635" y="3269673"/>
            <a:ext cx="508001" cy="1593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CC5962-5DB0-DFCF-C730-538BD0193216}"/>
              </a:ext>
            </a:extLst>
          </p:cNvPr>
          <p:cNvCxnSpPr>
            <a:cxnSpLocks/>
          </p:cNvCxnSpPr>
          <p:nvPr/>
        </p:nvCxnSpPr>
        <p:spPr>
          <a:xfrm flipV="1">
            <a:off x="4520863" y="4007593"/>
            <a:ext cx="330600" cy="2568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E7E2A3-6405-C3A7-2ACB-9D3F644AF8C3}"/>
              </a:ext>
            </a:extLst>
          </p:cNvPr>
          <p:cNvCxnSpPr>
            <a:cxnSpLocks/>
          </p:cNvCxnSpPr>
          <p:nvPr/>
        </p:nvCxnSpPr>
        <p:spPr>
          <a:xfrm flipV="1">
            <a:off x="7003690" y="4007593"/>
            <a:ext cx="302632" cy="2568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6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B47E-069B-4FED-5332-EAEAB9CC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Develop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5C8F1-E1A8-3761-729F-0E883F2D2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Inline, Internal and External Styling</a:t>
            </a:r>
          </a:p>
          <a:p>
            <a:r>
              <a:rPr lang="en-US" dirty="0"/>
              <a:t>Basic Text Styling</a:t>
            </a:r>
          </a:p>
          <a:p>
            <a:r>
              <a:rPr lang="en-US" dirty="0"/>
              <a:t>Image Styling</a:t>
            </a:r>
          </a:p>
          <a:p>
            <a:pPr lvl="1"/>
            <a:r>
              <a:rPr lang="en-US" dirty="0"/>
              <a:t>Auto height</a:t>
            </a:r>
          </a:p>
          <a:p>
            <a:pPr lvl="1"/>
            <a:r>
              <a:rPr lang="en-US" dirty="0" err="1"/>
              <a:t>Object-fit:Cover</a:t>
            </a:r>
            <a:endParaRPr lang="en-US" dirty="0"/>
          </a:p>
          <a:p>
            <a:r>
              <a:rPr lang="en-US" dirty="0"/>
              <a:t>Borders</a:t>
            </a:r>
          </a:p>
          <a:p>
            <a:r>
              <a:rPr lang="en-US" dirty="0"/>
              <a:t>Hyperlinks</a:t>
            </a:r>
          </a:p>
          <a:p>
            <a:r>
              <a:rPr lang="en-US" dirty="0"/>
              <a:t>Selectors</a:t>
            </a:r>
          </a:p>
          <a:p>
            <a:pPr lvl="1"/>
            <a:r>
              <a:rPr lang="en-US" dirty="0"/>
              <a:t>Single</a:t>
            </a:r>
          </a:p>
          <a:p>
            <a:pPr lvl="1"/>
            <a:r>
              <a:rPr lang="en-US" dirty="0"/>
              <a:t>Multiple</a:t>
            </a:r>
          </a:p>
          <a:p>
            <a:pPr lvl="1"/>
            <a:r>
              <a:rPr lang="en-US" dirty="0"/>
              <a:t>All children inside parent selector</a:t>
            </a:r>
          </a:p>
          <a:p>
            <a:pPr lvl="1"/>
            <a:r>
              <a:rPr lang="en-US" dirty="0"/>
              <a:t>Direct children inside parent selector</a:t>
            </a:r>
          </a:p>
          <a:p>
            <a:pPr lvl="1"/>
            <a:r>
              <a:rPr lang="en-US" dirty="0"/>
              <a:t>Combining Selectors with Common Properties</a:t>
            </a:r>
          </a:p>
          <a:p>
            <a:pPr lvl="1"/>
            <a:r>
              <a:rPr lang="en-US" dirty="0"/>
              <a:t>Use of ID and Class</a:t>
            </a:r>
          </a:p>
          <a:p>
            <a:pPr lvl="1"/>
            <a:r>
              <a:rPr lang="en-US" dirty="0"/>
              <a:t>Select by Pseudo classes</a:t>
            </a:r>
          </a:p>
        </p:txBody>
      </p:sp>
    </p:spTree>
    <p:extLst>
      <p:ext uri="{BB962C8B-B14F-4D97-AF65-F5344CB8AC3E}">
        <p14:creationId xmlns:p14="http://schemas.microsoft.com/office/powerpoint/2010/main" val="4101108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817F-2BA0-D3EE-77AE-1AA07D4C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Conflicts between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6D920-B749-1140-0D8C-93FF30F24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rules are applied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363E82-B021-3A1E-4143-FC29ADFF97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8586938"/>
              </p:ext>
            </p:extLst>
          </p:nvPr>
        </p:nvGraphicFramePr>
        <p:xfrm>
          <a:off x="4172505" y="1242874"/>
          <a:ext cx="7084379" cy="4895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004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87CC3-E161-6DD9-B260-3520E40EF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190608"/>
          </a:xfrm>
        </p:spPr>
        <p:txBody>
          <a:bodyPr>
            <a:normAutofit/>
          </a:bodyPr>
          <a:lstStyle/>
          <a:p>
            <a:r>
              <a:rPr lang="en-US" dirty="0"/>
              <a:t>Some styles can be inherited by child's elements (Text styles are the most)</a:t>
            </a:r>
          </a:p>
          <a:p>
            <a:r>
              <a:rPr lang="en-US" dirty="0"/>
              <a:t>The rest cannot be inherited (Borders, Margin, Padding)</a:t>
            </a:r>
          </a:p>
          <a:p>
            <a:r>
              <a:rPr lang="en-US" dirty="0"/>
              <a:t>But Universal selector can be used to apply non-inheritable styles</a:t>
            </a:r>
          </a:p>
          <a:p>
            <a:r>
              <a:rPr lang="en-US" dirty="0"/>
              <a:t>Universal selector can be used to override default browser behavior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F1AA2-9180-7051-9998-4B2F0EF0F14E}"/>
              </a:ext>
            </a:extLst>
          </p:cNvPr>
          <p:cNvSpPr txBox="1"/>
          <p:nvPr/>
        </p:nvSpPr>
        <p:spPr>
          <a:xfrm>
            <a:off x="1595021" y="4243527"/>
            <a:ext cx="2982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231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Colors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48A022-6ED3-AFC4-9599-C6EA57191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colors can be generated from 3 basic colors (RGB) </a:t>
            </a:r>
          </a:p>
          <a:p>
            <a:r>
              <a:rPr lang="en-US" dirty="0"/>
              <a:t>In CSS colors can be used in 2 forms</a:t>
            </a:r>
          </a:p>
          <a:p>
            <a:pPr lvl="1"/>
            <a:r>
              <a:rPr lang="en-US" dirty="0"/>
              <a:t>RGB / RGBA model </a:t>
            </a:r>
            <a:r>
              <a:rPr lang="en-US" dirty="0" err="1"/>
              <a:t>rgb</a:t>
            </a:r>
            <a:r>
              <a:rPr lang="en-US" dirty="0"/>
              <a:t>(255,0,12) </a:t>
            </a:r>
            <a:r>
              <a:rPr lang="en-US" dirty="0" err="1"/>
              <a:t>rgb</a:t>
            </a:r>
            <a:r>
              <a:rPr lang="en-US" dirty="0"/>
              <a:t>(12,12,12,0.5)</a:t>
            </a:r>
          </a:p>
          <a:p>
            <a:pPr lvl="1"/>
            <a:r>
              <a:rPr lang="en-US" dirty="0"/>
              <a:t>Hexadecimal Model #FF1122 #FFF</a:t>
            </a:r>
          </a:p>
          <a:p>
            <a:pPr lvl="1"/>
            <a:r>
              <a:rPr lang="en-US" dirty="0"/>
              <a:t>Color range starts from 0 to 255</a:t>
            </a:r>
          </a:p>
          <a:p>
            <a:pPr lvl="1"/>
            <a:r>
              <a:rPr lang="en-US" dirty="0"/>
              <a:t>Alpha range starts from 0 to 1</a:t>
            </a:r>
          </a:p>
          <a:p>
            <a:pPr lvl="1"/>
            <a:r>
              <a:rPr lang="en-US" dirty="0"/>
              <a:t>Grey colors are equal in the 3 values</a:t>
            </a:r>
          </a:p>
          <a:p>
            <a:pPr lvl="1"/>
            <a:r>
              <a:rPr lang="en-US" dirty="0"/>
              <a:t>In practice we use hexadecimal model and </a:t>
            </a:r>
            <a:r>
              <a:rPr lang="en-US" dirty="0" err="1"/>
              <a:t>rgba</a:t>
            </a:r>
            <a:endParaRPr lang="en-US" dirty="0"/>
          </a:p>
        </p:txBody>
      </p:sp>
      <p:pic>
        <p:nvPicPr>
          <p:cNvPr id="10" name="Content Placeholder 6" descr="Diagram, venn diagram">
            <a:extLst>
              <a:ext uri="{FF2B5EF4-FFF2-40B4-BE49-F238E27FC236}">
                <a16:creationId xmlns:a16="http://schemas.microsoft.com/office/drawing/2014/main" id="{D21660EE-06AC-84DF-5A0A-2C5FC54CC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75" y="2052637"/>
            <a:ext cx="4195762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11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model, Margin and Padding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14FC4E-032D-4E05-8473-06AF32029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Margin</a:t>
            </a:r>
          </a:p>
          <a:p>
            <a:r>
              <a:rPr lang="en-US" dirty="0"/>
              <a:t>Padding</a:t>
            </a:r>
          </a:p>
          <a:p>
            <a:r>
              <a:rPr lang="en-US" dirty="0"/>
              <a:t>Box Model</a:t>
            </a:r>
          </a:p>
          <a:p>
            <a:r>
              <a:rPr lang="en-US" dirty="0"/>
              <a:t>Centering content with auto margin</a:t>
            </a:r>
          </a:p>
          <a:p>
            <a:r>
              <a:rPr lang="en-US" dirty="0"/>
              <a:t>Margin collapsing</a:t>
            </a:r>
          </a:p>
        </p:txBody>
      </p:sp>
      <p:pic>
        <p:nvPicPr>
          <p:cNvPr id="7" name="Picture 6" descr="Shape, square&#10;&#10;Description automatically generated">
            <a:extLst>
              <a:ext uri="{FF2B5EF4-FFF2-40B4-BE49-F238E27FC236}">
                <a16:creationId xmlns:a16="http://schemas.microsoft.com/office/drawing/2014/main" id="{67AA9374-87A3-B494-8904-5928B0D9A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5" y="1671637"/>
            <a:ext cx="5214210" cy="366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0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B321-13CF-DF3C-2004-2BBBE72B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F0E1B-0EA8-45BD-89E1-2B2F3911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Practice.</a:t>
            </a:r>
          </a:p>
          <a:p>
            <a:r>
              <a:rPr lang="en-US" dirty="0"/>
              <a:t>Programming studying is different.</a:t>
            </a:r>
          </a:p>
          <a:p>
            <a:r>
              <a:rPr lang="en-US" dirty="0"/>
              <a:t>Memorization Problem.</a:t>
            </a:r>
          </a:p>
          <a:p>
            <a:r>
              <a:rPr lang="en-US" dirty="0"/>
              <a:t>Main concepts (Algorithms, Data structure, and Design Patterns).</a:t>
            </a:r>
          </a:p>
          <a:p>
            <a:r>
              <a:rPr lang="en-US" dirty="0"/>
              <a:t>Love the bugs you found.</a:t>
            </a:r>
          </a:p>
          <a:p>
            <a:r>
              <a:rPr lang="en-US" dirty="0"/>
              <a:t>Take breaks (Release mode).</a:t>
            </a:r>
          </a:p>
          <a:p>
            <a:r>
              <a:rPr lang="en-US" dirty="0"/>
              <a:t>2hrs, 15mins(break), 1hr, 15mins(break), 30mins.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60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Inline, Block and Inline-Block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D709EA7-EFFE-F9CD-6B62-C9059A7A2F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6500150"/>
              </p:ext>
            </p:extLst>
          </p:nvPr>
        </p:nvGraphicFramePr>
        <p:xfrm>
          <a:off x="747712" y="1595438"/>
          <a:ext cx="10696576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8288">
                  <a:extLst>
                    <a:ext uri="{9D8B030D-6E8A-4147-A177-3AD203B41FA5}">
                      <a16:colId xmlns:a16="http://schemas.microsoft.com/office/drawing/2014/main" val="522886323"/>
                    </a:ext>
                  </a:extLst>
                </a:gridCol>
                <a:gridCol w="5348288">
                  <a:extLst>
                    <a:ext uri="{9D8B030D-6E8A-4147-A177-3AD203B41FA5}">
                      <a16:colId xmlns:a16="http://schemas.microsoft.com/office/drawing/2014/main" val="414223180"/>
                    </a:ext>
                  </a:extLst>
                </a:gridCol>
              </a:tblGrid>
              <a:tr h="204787">
                <a:tc>
                  <a:txBody>
                    <a:bodyPr/>
                    <a:lstStyle/>
                    <a:p>
                      <a:r>
                        <a:rPr lang="en-US" dirty="0"/>
                        <a:t>Block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Inline Elements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623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Element width is 100% of it’s 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 width is the width that content can occupy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7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Elements are stacked vertically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Elements aligned next to each 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723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Box model is fully applied to the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 model is applied except top, bottom margins and padding.</a:t>
                      </a:r>
                    </a:p>
                    <a:p>
                      <a:r>
                        <a:rPr lang="en-US" dirty="0"/>
                        <a:t>Height and width are not applied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48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Display: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Display: inline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402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Body, main, header, footer, section, nav, aside, div, heading, p, </a:t>
                      </a:r>
                      <a:r>
                        <a:rPr lang="en-US" dirty="0" err="1"/>
                        <a:t>ul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ol</a:t>
                      </a:r>
                      <a:r>
                        <a:rPr lang="en-US" dirty="0"/>
                        <a:t>, li, </a:t>
                      </a:r>
                      <a:r>
                        <a:rPr lang="en-US" dirty="0" err="1"/>
                        <a:t>etc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A, </a:t>
                      </a:r>
                      <a:r>
                        <a:rPr lang="en-US" dirty="0" err="1"/>
                        <a:t>img</a:t>
                      </a:r>
                      <a:r>
                        <a:rPr lang="en-US" dirty="0"/>
                        <a:t>, strong, </a:t>
                      </a:r>
                      <a:r>
                        <a:rPr lang="en-US" dirty="0" err="1"/>
                        <a:t>em</a:t>
                      </a:r>
                      <a:r>
                        <a:rPr lang="en-US" dirty="0"/>
                        <a:t>, button, </a:t>
                      </a:r>
                      <a:r>
                        <a:rPr lang="en-US" dirty="0" err="1"/>
                        <a:t>etc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51454"/>
                  </a:ext>
                </a:extLst>
              </a:tr>
            </a:tbl>
          </a:graphicData>
        </a:graphic>
      </p:graphicFrame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A1CD4F-E498-494E-983F-1BE34115FA60}"/>
              </a:ext>
            </a:extLst>
          </p:cNvPr>
          <p:cNvSpPr txBox="1">
            <a:spLocks/>
          </p:cNvSpPr>
          <p:nvPr/>
        </p:nvSpPr>
        <p:spPr>
          <a:xfrm>
            <a:off x="747712" y="5010150"/>
            <a:ext cx="10696576" cy="1238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White spaces problem (0 font-size, display block, remove spaces)</a:t>
            </a:r>
          </a:p>
          <a:p>
            <a:r>
              <a:rPr lang="en-US" dirty="0"/>
              <a:t>Inline-blocks : inline from inside but block from outside</a:t>
            </a:r>
          </a:p>
        </p:txBody>
      </p:sp>
    </p:spTree>
    <p:extLst>
      <p:ext uri="{BB962C8B-B14F-4D97-AF65-F5344CB8AC3E}">
        <p14:creationId xmlns:p14="http://schemas.microsoft.com/office/powerpoint/2010/main" val="3291117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1D755-9C19-5083-D0E9-5E1EA2A46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00200"/>
            <a:ext cx="10517188" cy="4648199"/>
          </a:xfrm>
        </p:spPr>
        <p:txBody>
          <a:bodyPr/>
          <a:lstStyle/>
          <a:p>
            <a:r>
              <a:rPr lang="en-US" dirty="0"/>
              <a:t>Absolute</a:t>
            </a:r>
          </a:p>
          <a:p>
            <a:pPr lvl="1"/>
            <a:r>
              <a:rPr lang="en-US" dirty="0"/>
              <a:t>Elements are removed from normal flow (parent element will be empty)</a:t>
            </a:r>
          </a:p>
          <a:p>
            <a:pPr lvl="1"/>
            <a:r>
              <a:rPr lang="en-US" dirty="0"/>
              <a:t>No impact on surrounding elements</a:t>
            </a:r>
          </a:p>
          <a:p>
            <a:pPr lvl="1"/>
            <a:r>
              <a:rPr lang="en-US" dirty="0"/>
              <a:t>Position: absolute, (left, right, top, bottom)</a:t>
            </a:r>
          </a:p>
          <a:p>
            <a:pPr lvl="1"/>
            <a:r>
              <a:rPr lang="en-US" dirty="0"/>
              <a:t>Position is related to parent relative (view port problem)</a:t>
            </a:r>
          </a:p>
          <a:p>
            <a:r>
              <a:rPr lang="en-US" dirty="0"/>
              <a:t>Relative</a:t>
            </a:r>
          </a:p>
          <a:p>
            <a:pPr lvl="1"/>
            <a:r>
              <a:rPr lang="en-US" dirty="0"/>
              <a:t>Elements are in normal flow</a:t>
            </a:r>
          </a:p>
          <a:p>
            <a:r>
              <a:rPr lang="en-US" dirty="0"/>
              <a:t>Fixed</a:t>
            </a:r>
          </a:p>
          <a:p>
            <a:pPr lvl="1"/>
            <a:r>
              <a:rPr lang="en-US" dirty="0"/>
              <a:t>Elements are fixed to viewport</a:t>
            </a:r>
          </a:p>
        </p:txBody>
      </p:sp>
    </p:spTree>
    <p:extLst>
      <p:ext uri="{BB962C8B-B14F-4D97-AF65-F5344CB8AC3E}">
        <p14:creationId xmlns:p14="http://schemas.microsoft.com/office/powerpoint/2010/main" val="662120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Elements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1D755-9C19-5083-D0E9-5E1EA2A46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::first-letter</a:t>
            </a:r>
          </a:p>
          <a:p>
            <a:r>
              <a:rPr lang="en-US" dirty="0"/>
              <a:t>::first-line</a:t>
            </a:r>
          </a:p>
          <a:p>
            <a:r>
              <a:rPr lang="en-US" dirty="0"/>
              <a:t>::before</a:t>
            </a:r>
          </a:p>
          <a:p>
            <a:r>
              <a:rPr lang="en-US" dirty="0"/>
              <a:t>::after (Clear fix)</a:t>
            </a:r>
          </a:p>
          <a:p>
            <a:r>
              <a:rPr lang="en-US" dirty="0"/>
              <a:t>::selection</a:t>
            </a:r>
          </a:p>
        </p:txBody>
      </p:sp>
    </p:spTree>
    <p:extLst>
      <p:ext uri="{BB962C8B-B14F-4D97-AF65-F5344CB8AC3E}">
        <p14:creationId xmlns:p14="http://schemas.microsoft.com/office/powerpoint/2010/main" val="3759384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20A28-0711-8AFB-1A84-C117B211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Layouts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1D755-9C19-5083-D0E9-5E1EA2A46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Ways to arrange components in HTML Page</a:t>
            </a:r>
          </a:p>
          <a:p>
            <a:r>
              <a:rPr lang="en-US" dirty="0"/>
              <a:t>Component layout vs Page layout</a:t>
            </a:r>
          </a:p>
          <a:p>
            <a:r>
              <a:rPr lang="en-US" dirty="0"/>
              <a:t>Ways to build layouts</a:t>
            </a:r>
          </a:p>
          <a:p>
            <a:pPr lvl="1"/>
            <a:r>
              <a:rPr lang="en-US" dirty="0"/>
              <a:t>Floats</a:t>
            </a:r>
          </a:p>
          <a:p>
            <a:pPr lvl="2"/>
            <a:r>
              <a:rPr lang="en-US" dirty="0"/>
              <a:t>Clear Fix</a:t>
            </a:r>
          </a:p>
          <a:p>
            <a:pPr lvl="2"/>
            <a:r>
              <a:rPr lang="en-US" dirty="0" err="1"/>
              <a:t>Box-sizing:border-box</a:t>
            </a:r>
            <a:endParaRPr lang="en-US" dirty="0"/>
          </a:p>
          <a:p>
            <a:pPr lvl="1"/>
            <a:r>
              <a:rPr lang="en-US" dirty="0"/>
              <a:t>Flex</a:t>
            </a:r>
          </a:p>
          <a:p>
            <a:pPr lvl="1"/>
            <a:r>
              <a:rPr lang="en-US" dirty="0"/>
              <a:t>Grid</a:t>
            </a:r>
          </a:p>
        </p:txBody>
      </p:sp>
    </p:spTree>
    <p:extLst>
      <p:ext uri="{BB962C8B-B14F-4D97-AF65-F5344CB8AC3E}">
        <p14:creationId xmlns:p14="http://schemas.microsoft.com/office/powerpoint/2010/main" val="1473534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BC835-A0A6-721E-99C9-DE621730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AAC0E-AC2F-2D99-8F81-5999F8990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 same as absolute position but text and inline elements will wrap around the floated element</a:t>
            </a:r>
          </a:p>
          <a:p>
            <a:r>
              <a:rPr lang="en-US" dirty="0" err="1"/>
              <a:t>Box-sizing:border-size</a:t>
            </a:r>
            <a:endParaRPr lang="en-US" dirty="0"/>
          </a:p>
          <a:p>
            <a:r>
              <a:rPr lang="en-US" dirty="0"/>
              <a:t>Element collapse problem (clear both)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68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37FF-58DE-CFAA-EBCC-BD3627161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7707F-35CE-4591-17D1-511E5214A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Flex boxes are used to build 1 dimension layout</a:t>
            </a:r>
          </a:p>
          <a:p>
            <a:r>
              <a:rPr lang="en-US" dirty="0"/>
              <a:t>Spaces will be automatically divided by child elements</a:t>
            </a:r>
          </a:p>
          <a:p>
            <a:r>
              <a:rPr lang="en-US" dirty="0"/>
              <a:t>Vertical alignments became very easy (problem without flexboxes)</a:t>
            </a:r>
          </a:p>
          <a:p>
            <a:r>
              <a:rPr lang="en-US" dirty="0"/>
              <a:t>Flexbox can replace floats</a:t>
            </a:r>
          </a:p>
        </p:txBody>
      </p:sp>
      <p:pic>
        <p:nvPicPr>
          <p:cNvPr id="5" name="Picture 4" descr="Graphical user interface, diagram">
            <a:extLst>
              <a:ext uri="{FF2B5EF4-FFF2-40B4-BE49-F238E27FC236}">
                <a16:creationId xmlns:a16="http://schemas.microsoft.com/office/drawing/2014/main" id="{30CE5B49-FF10-649D-E342-21184A1F7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807" y="3304965"/>
            <a:ext cx="5811744" cy="331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9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EEEF-15B4-1D24-934D-CE6DA0CD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 properties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9043142-C7EC-C650-3E9B-12B09CFD85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2577"/>
              </p:ext>
            </p:extLst>
          </p:nvPr>
        </p:nvGraphicFramePr>
        <p:xfrm>
          <a:off x="509587" y="1853248"/>
          <a:ext cx="11172826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6413">
                  <a:extLst>
                    <a:ext uri="{9D8B030D-6E8A-4147-A177-3AD203B41FA5}">
                      <a16:colId xmlns:a16="http://schemas.microsoft.com/office/drawing/2014/main" val="1336924699"/>
                    </a:ext>
                  </a:extLst>
                </a:gridCol>
                <a:gridCol w="5586413">
                  <a:extLst>
                    <a:ext uri="{9D8B030D-6E8A-4147-A177-3AD203B41FA5}">
                      <a16:colId xmlns:a16="http://schemas.microsoft.com/office/drawing/2014/main" val="848336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Flex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Flex 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593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gap:0|&lt;length&gt;</a:t>
                      </a:r>
                    </a:p>
                    <a:p>
                      <a:r>
                        <a:rPr lang="en-US" sz="1400" b="1" dirty="0"/>
                        <a:t>To create space between items, without using margin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align-self: auto | stretch | flex-start | </a:t>
                      </a:r>
                      <a:r>
                        <a:rPr lang="en-US" sz="1400" dirty="0" err="1"/>
                        <a:t>flexend</a:t>
                      </a:r>
                      <a:r>
                        <a:rPr lang="en-US" sz="1400" dirty="0"/>
                        <a:t> | center | baseline</a:t>
                      </a:r>
                    </a:p>
                    <a:p>
                      <a:r>
                        <a:rPr lang="en-US" sz="1400" b="1" dirty="0"/>
                        <a:t>To overwrite align-items for individual flex 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452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justify-content: flex-start | flex-end | center | space-between | space-around | space-evenly</a:t>
                      </a:r>
                    </a:p>
                    <a:p>
                      <a:r>
                        <a:rPr lang="en-US" sz="1400" b="1" dirty="0"/>
                        <a:t>To align items along main axis (horizontally, by default)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flex-grow: 0 | &lt;integer&gt;</a:t>
                      </a:r>
                    </a:p>
                    <a:p>
                      <a:r>
                        <a:rPr lang="en-US" sz="1400" b="1" dirty="0"/>
                        <a:t>To allow an element to grow (0 means no, 1+ means yes)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144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align-items: stretch | flex-start | flex-end | center | baseline</a:t>
                      </a:r>
                    </a:p>
                    <a:p>
                      <a:r>
                        <a:rPr lang="en-US" sz="1400" b="1" dirty="0"/>
                        <a:t>To align items along cross axis (vertically, by default)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flex-shrink: 1 | &lt;integer&gt;</a:t>
                      </a:r>
                    </a:p>
                    <a:p>
                      <a:r>
                        <a:rPr lang="en-US" sz="1400" b="1" dirty="0"/>
                        <a:t>To allow an element to shrink (0 means no, 1+ means yes)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058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flex-direction: row | row-reverse | column | column-reverse</a:t>
                      </a:r>
                    </a:p>
                    <a:p>
                      <a:r>
                        <a:rPr lang="en-US" sz="1400" b="1" dirty="0"/>
                        <a:t>To define which is the main axis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order: 0 | &lt;integer&gt;</a:t>
                      </a:r>
                    </a:p>
                    <a:p>
                      <a:r>
                        <a:rPr lang="en-US" sz="1400" b="1" dirty="0"/>
                        <a:t>Controls order of items. -1 makes item first, 1 makes it last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949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flex-wrap: </a:t>
                      </a:r>
                      <a:r>
                        <a:rPr lang="en-US" sz="1400" dirty="0" err="1"/>
                        <a:t>nowrap</a:t>
                      </a:r>
                      <a:r>
                        <a:rPr lang="en-US" sz="1400" dirty="0"/>
                        <a:t> | wrap | wrap-reverse</a:t>
                      </a:r>
                    </a:p>
                    <a:p>
                      <a:r>
                        <a:rPr lang="en-US" sz="1400" b="1" dirty="0"/>
                        <a:t>To allow items to wrap into a new line if they are too large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flex: 0 1 auto | &lt;integer&gt; &lt;integer&gt; &lt;</a:t>
                      </a:r>
                      <a:r>
                        <a:rPr lang="en-US" sz="1400" dirty="0" err="1"/>
                        <a:t>len</a:t>
                      </a:r>
                      <a:r>
                        <a:rPr lang="en-US" sz="1400" dirty="0"/>
                        <a:t>&gt;</a:t>
                      </a:r>
                    </a:p>
                    <a:p>
                      <a:r>
                        <a:rPr lang="en-US" sz="1400" b="1" dirty="0"/>
                        <a:t>Recommended shorthand for flex-grow, -shrink, -basis.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651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align-content: stretch | flex-start | flex-end | center | space-between | space-around</a:t>
                      </a:r>
                    </a:p>
                    <a:p>
                      <a:r>
                        <a:rPr lang="en-US" sz="1400" b="1" dirty="0"/>
                        <a:t>Only applies when there are multiple lines (flex-wrap: wrap)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flex-basis: auto | &lt;length&gt;</a:t>
                      </a:r>
                    </a:p>
                    <a:p>
                      <a:r>
                        <a:rPr lang="en-US" sz="1400" b="1" dirty="0"/>
                        <a:t>To define an item’s width, instead of the width property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42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721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43D23-17FD-9D3F-F5E7-26333A991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56CB2-5BA8-5DA3-F6EA-19BA56C5E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127463" cy="4195481"/>
          </a:xfrm>
        </p:spPr>
        <p:txBody>
          <a:bodyPr/>
          <a:lstStyle/>
          <a:p>
            <a:r>
              <a:rPr lang="en-US" dirty="0"/>
              <a:t>CSS Grids are used to build 2 dimensional layouts</a:t>
            </a:r>
          </a:p>
          <a:p>
            <a:r>
              <a:rPr lang="en-US" dirty="0"/>
              <a:t>CSS Grids are used beside Flexboxes</a:t>
            </a:r>
          </a:p>
          <a:p>
            <a:r>
              <a:rPr lang="en-US" dirty="0"/>
              <a:t>CSS Grids divides container to rows and cols</a:t>
            </a:r>
          </a:p>
        </p:txBody>
      </p:sp>
      <p:pic>
        <p:nvPicPr>
          <p:cNvPr id="5" name="Picture 4" descr="Shape">
            <a:extLst>
              <a:ext uri="{FF2B5EF4-FFF2-40B4-BE49-F238E27FC236}">
                <a16:creationId xmlns:a16="http://schemas.microsoft.com/office/drawing/2014/main" id="{FA58116F-B49D-F909-EEE3-91EF8FDC4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75" y="1463575"/>
            <a:ext cx="5675475" cy="378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33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5D837-7022-AE0C-99C2-49672CF73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46A7AF-0C69-CFA4-8A8A-48814822DE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903723"/>
              </p:ext>
            </p:extLst>
          </p:nvPr>
        </p:nvGraphicFramePr>
        <p:xfrm>
          <a:off x="266700" y="1390649"/>
          <a:ext cx="11601450" cy="4925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0725">
                  <a:extLst>
                    <a:ext uri="{9D8B030D-6E8A-4147-A177-3AD203B41FA5}">
                      <a16:colId xmlns:a16="http://schemas.microsoft.com/office/drawing/2014/main" val="977954141"/>
                    </a:ext>
                  </a:extLst>
                </a:gridCol>
                <a:gridCol w="5800725">
                  <a:extLst>
                    <a:ext uri="{9D8B030D-6E8A-4147-A177-3AD203B41FA5}">
                      <a16:colId xmlns:a16="http://schemas.microsoft.com/office/drawing/2014/main" val="2551384127"/>
                    </a:ext>
                  </a:extLst>
                </a:gridCol>
              </a:tblGrid>
              <a:tr h="4140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Grid 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Grid Items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127437"/>
                  </a:ext>
                </a:extLst>
              </a:tr>
              <a:tr h="614637">
                <a:tc>
                  <a:txBody>
                    <a:bodyPr/>
                    <a:lstStyle/>
                    <a:p>
                      <a:r>
                        <a:rPr lang="en-US" sz="1600" dirty="0"/>
                        <a:t>grid-template-rows: &lt;size&gt;* </a:t>
                      </a:r>
                    </a:p>
                    <a:p>
                      <a:r>
                        <a:rPr lang="en-US" sz="1600" dirty="0"/>
                        <a:t>grid-template-columns: &lt;size&gt;*</a:t>
                      </a:r>
                    </a:p>
                    <a:p>
                      <a:r>
                        <a:rPr lang="en-US" sz="1600" b="1" dirty="0"/>
                        <a:t>To establish the grid row and column tracks. One length unit for each track. Any unit can be used, new </a:t>
                      </a:r>
                      <a:r>
                        <a:rPr lang="en-US" sz="1600" b="1" dirty="0" err="1"/>
                        <a:t>fr</a:t>
                      </a:r>
                      <a:r>
                        <a:rPr lang="en-US" sz="1600" b="1" dirty="0"/>
                        <a:t> fills unused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grid-column: &lt;start line&gt;/&lt;end line&gt; | span &lt;number&gt;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grid-row: &lt;start line&gt;/&lt;end line&gt; | span &lt;number&gt;</a:t>
                      </a:r>
                    </a:p>
                    <a:p>
                      <a:r>
                        <a:rPr lang="en-US" sz="1600" b="1" dirty="0"/>
                        <a:t>To place a grid item into a specific cell, based on line numbers. span keyword can be used to span an item across more cells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790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row-gap: 0 | &lt;length&gt;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column-gap: 0 | &lt;length&gt;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gap: 0 | &lt;length&gt;</a:t>
                      </a:r>
                    </a:p>
                    <a:p>
                      <a:r>
                        <a:rPr lang="en-US" sz="1600" b="1" dirty="0"/>
                        <a:t>To create empty space between tracks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justify-self: stretch | start | center | end</a:t>
                      </a:r>
                    </a:p>
                    <a:p>
                      <a:r>
                        <a:rPr lang="en-US" sz="1600" dirty="0"/>
                        <a:t>align-self: stretch | start | center | end</a:t>
                      </a:r>
                    </a:p>
                    <a:p>
                      <a:r>
                        <a:rPr lang="en-US" sz="1600" b="1" dirty="0"/>
                        <a:t>To overwrite justify-items / align-items for single items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0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justify-items: stretch | start | center | end </a:t>
                      </a:r>
                    </a:p>
                    <a:p>
                      <a:r>
                        <a:rPr lang="en-US" sz="1600" dirty="0"/>
                        <a:t>align-items: stretch | start | center | end </a:t>
                      </a:r>
                    </a:p>
                    <a:p>
                      <a:r>
                        <a:rPr lang="en-US" sz="1600" b="1" dirty="0"/>
                        <a:t>To align items inside rows / columns (horizontally / vertically)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531677"/>
                  </a:ext>
                </a:extLst>
              </a:tr>
              <a:tr h="414064">
                <a:tc>
                  <a:txBody>
                    <a:bodyPr/>
                    <a:lstStyle/>
                    <a:p>
                      <a:r>
                        <a:rPr lang="en-US" sz="1600" dirty="0"/>
                        <a:t>justify-content: start | start | center | end | ... </a:t>
                      </a:r>
                    </a:p>
                    <a:p>
                      <a:r>
                        <a:rPr lang="en-US" sz="1600" dirty="0"/>
                        <a:t>align-content: start | start | center | end | ... </a:t>
                      </a:r>
                    </a:p>
                    <a:p>
                      <a:r>
                        <a:rPr lang="en-US" sz="1600" b="1" dirty="0"/>
                        <a:t>To align entire grid inside grid container. Only applies if container is larger than the grid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907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635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6BE9-E916-9CA5-0303-4951FC22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63E1674-E5D3-4B0B-CB63-055BF9012F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80045"/>
              </p:ext>
            </p:extLst>
          </p:nvPr>
        </p:nvGraphicFramePr>
        <p:xfrm>
          <a:off x="361950" y="1446568"/>
          <a:ext cx="11306176" cy="4810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5350">
                  <a:extLst>
                    <a:ext uri="{9D8B030D-6E8A-4147-A177-3AD203B41FA5}">
                      <a16:colId xmlns:a16="http://schemas.microsoft.com/office/drawing/2014/main" val="4200569573"/>
                    </a:ext>
                  </a:extLst>
                </a:gridCol>
                <a:gridCol w="6600826">
                  <a:extLst>
                    <a:ext uri="{9D8B030D-6E8A-4147-A177-3AD203B41FA5}">
                      <a16:colId xmlns:a16="http://schemas.microsoft.com/office/drawing/2014/main" val="1091503227"/>
                    </a:ext>
                  </a:extLst>
                </a:gridCol>
              </a:tblGrid>
              <a:tr h="310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Absolute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Relative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465538"/>
                  </a:ext>
                </a:extLst>
              </a:tr>
              <a:tr h="444442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cm	centimeters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mm	millimeters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in	inches (1in = 96px = 2.54cm)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px</a:t>
                      </a:r>
                      <a:r>
                        <a:rPr lang="en-US" sz="1600" b="1" dirty="0"/>
                        <a:t> *	pixels (1px = 1/96th of 1in)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pt</a:t>
                      </a:r>
                      <a:r>
                        <a:rPr lang="en-US" sz="1600" b="1" dirty="0"/>
                        <a:t>	points (1pt = 1/72 of 1in)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pc	picas (1pc = 12 </a:t>
                      </a:r>
                      <a:r>
                        <a:rPr lang="en-US" sz="1600" b="1" dirty="0" err="1"/>
                        <a:t>pt</a:t>
                      </a:r>
                      <a:r>
                        <a:rPr lang="en-US" sz="16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em</a:t>
                      </a:r>
                      <a:r>
                        <a:rPr lang="en-US" sz="1600" b="1" dirty="0"/>
                        <a:t>	Relative to the font-size of the element (2em means 2 times the size of the current font)	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ch</a:t>
                      </a:r>
                      <a:r>
                        <a:rPr lang="en-US" sz="1600" b="1" dirty="0"/>
                        <a:t>	Relative to the width of the "0" (zero)	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rem	Relative to font-size of the root element	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vw</a:t>
                      </a:r>
                      <a:r>
                        <a:rPr lang="en-US" sz="1600" b="1" dirty="0"/>
                        <a:t>	Relative to 1% of the width of the viewport*	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vh</a:t>
                      </a:r>
                      <a:r>
                        <a:rPr lang="en-US" sz="1600" b="1" dirty="0"/>
                        <a:t>	Relative to 1% of the height of the viewport*	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%	Relative to the parent element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98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99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DA81-258E-F208-9869-293326DCD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09B58-FC7D-AF11-0CAC-3A84759D9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story?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F3C21-BE5C-E394-9C11-7B29E53FF0AB}"/>
              </a:ext>
            </a:extLst>
          </p:cNvPr>
          <p:cNvSpPr txBox="1"/>
          <p:nvPr/>
        </p:nvSpPr>
        <p:spPr>
          <a:xfrm>
            <a:off x="1908390" y="4814629"/>
            <a:ext cx="1421218" cy="37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Web</a:t>
            </a:r>
            <a:r>
              <a:rPr lang="en-US" dirty="0"/>
              <a:t> Client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38EA5-E369-D7AF-8682-75F8A49C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000823"/>
            <a:ext cx="3022113" cy="1621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93E3D6F9-BBEC-70B5-268C-B862A0967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482" y="2462073"/>
            <a:ext cx="2438400" cy="243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FCA5A0-3D93-5015-BAEF-64B34C87DFF3}"/>
              </a:ext>
            </a:extLst>
          </p:cNvPr>
          <p:cNvSpPr txBox="1"/>
          <p:nvPr/>
        </p:nvSpPr>
        <p:spPr>
          <a:xfrm>
            <a:off x="8589197" y="494029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Web</a:t>
            </a:r>
            <a:r>
              <a:rPr lang="en-US" dirty="0"/>
              <a:t> Server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42C4522-8E0F-E46D-5E52-0E61AE18FBBB}"/>
              </a:ext>
            </a:extLst>
          </p:cNvPr>
          <p:cNvGrpSpPr/>
          <p:nvPr/>
        </p:nvGrpSpPr>
        <p:grpSpPr>
          <a:xfrm>
            <a:off x="4234070" y="2478568"/>
            <a:ext cx="4263887" cy="534955"/>
            <a:chOff x="4234070" y="2478568"/>
            <a:chExt cx="4263887" cy="534955"/>
          </a:xfrm>
        </p:grpSpPr>
        <p:cxnSp>
          <p:nvCxnSpPr>
            <p:cNvPr id="14" name="Connector: Curved 13" descr="&#10;">
              <a:extLst>
                <a:ext uri="{FF2B5EF4-FFF2-40B4-BE49-F238E27FC236}">
                  <a16:creationId xmlns:a16="http://schemas.microsoft.com/office/drawing/2014/main" id="{90548206-4B71-B12E-D9E1-B006AF32E5EA}"/>
                </a:ext>
              </a:extLst>
            </p:cNvPr>
            <p:cNvCxnSpPr>
              <a:cxnSpLocks/>
            </p:cNvCxnSpPr>
            <p:nvPr/>
          </p:nvCxnSpPr>
          <p:spPr>
            <a:xfrm>
              <a:off x="4234070" y="3000823"/>
              <a:ext cx="4263887" cy="12700"/>
            </a:xfrm>
            <a:prstGeom prst="curvedConnector3">
              <a:avLst>
                <a:gd name="adj1" fmla="val 50001"/>
              </a:avLst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47F386-7758-2D5B-3200-3C9FAC40C267}"/>
                </a:ext>
              </a:extLst>
            </p:cNvPr>
            <p:cNvSpPr txBox="1"/>
            <p:nvPr/>
          </p:nvSpPr>
          <p:spPr>
            <a:xfrm>
              <a:off x="4234070" y="2478568"/>
              <a:ext cx="4011411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HTTP GET Request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638B3E1-A27E-ABF3-EFB1-40541A8B2070}"/>
              </a:ext>
            </a:extLst>
          </p:cNvPr>
          <p:cNvGrpSpPr/>
          <p:nvPr/>
        </p:nvGrpSpPr>
        <p:grpSpPr>
          <a:xfrm>
            <a:off x="4095276" y="3957153"/>
            <a:ext cx="4319152" cy="1133443"/>
            <a:chOff x="4095276" y="3957153"/>
            <a:chExt cx="4319152" cy="113344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19EF6C8-BA63-A900-CF29-5F2A9DF1CC78}"/>
                </a:ext>
              </a:extLst>
            </p:cNvPr>
            <p:cNvGrpSpPr/>
            <p:nvPr/>
          </p:nvGrpSpPr>
          <p:grpSpPr>
            <a:xfrm>
              <a:off x="4095276" y="3957153"/>
              <a:ext cx="4319152" cy="487443"/>
              <a:chOff x="4095276" y="3957153"/>
              <a:chExt cx="4319152" cy="487443"/>
            </a:xfrm>
          </p:grpSpPr>
          <p:cxnSp>
            <p:nvCxnSpPr>
              <p:cNvPr id="37" name="Connector: Curved 36" descr="&#10;">
                <a:extLst>
                  <a:ext uri="{FF2B5EF4-FFF2-40B4-BE49-F238E27FC236}">
                    <a16:creationId xmlns:a16="http://schemas.microsoft.com/office/drawing/2014/main" id="{4FF57180-4923-F18C-7C3C-4D8B3BA8B51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4095276" y="4424048"/>
                <a:ext cx="4319152" cy="20548"/>
              </a:xfrm>
              <a:prstGeom prst="curvedConnector3">
                <a:avLst>
                  <a:gd name="adj1" fmla="val 50000"/>
                </a:avLst>
              </a:prstGeom>
              <a:ln w="76200"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626432-86DB-77AF-510E-0ADFE11959FE}"/>
                  </a:ext>
                </a:extLst>
              </p:cNvPr>
              <p:cNvSpPr txBox="1"/>
              <p:nvPr/>
            </p:nvSpPr>
            <p:spPr>
              <a:xfrm>
                <a:off x="4234070" y="3957153"/>
                <a:ext cx="4011411" cy="36933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HTTP Response</a:t>
                </a:r>
              </a:p>
            </p:txBody>
          </p:sp>
        </p:grpSp>
        <p:pic>
          <p:nvPicPr>
            <p:cNvPr id="40" name="Picture 39" descr="HTML, CSS, and JS">
              <a:extLst>
                <a:ext uri="{FF2B5EF4-FFF2-40B4-BE49-F238E27FC236}">
                  <a16:creationId xmlns:a16="http://schemas.microsoft.com/office/drawing/2014/main" id="{76D203B4-A5FC-DA46-37B8-E389A8573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806" y="4589671"/>
              <a:ext cx="1285938" cy="500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406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6BE9-E916-9CA5-0303-4951FC22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Shadow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3B1AC1-1783-9861-8AF4-04CF65743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h-offset</a:t>
            </a:r>
          </a:p>
          <a:p>
            <a:r>
              <a:rPr lang="en-US" dirty="0"/>
              <a:t>v-offset</a:t>
            </a:r>
          </a:p>
          <a:p>
            <a:r>
              <a:rPr lang="en-US" dirty="0"/>
              <a:t>blur</a:t>
            </a:r>
          </a:p>
          <a:p>
            <a:r>
              <a:rPr lang="en-US" dirty="0"/>
              <a:t>spread</a:t>
            </a:r>
          </a:p>
          <a:p>
            <a:r>
              <a:rPr lang="en-US" dirty="0"/>
              <a:t>Color</a:t>
            </a:r>
          </a:p>
          <a:p>
            <a:pPr marL="0" indent="0">
              <a:buNone/>
            </a:pPr>
            <a:r>
              <a:rPr lang="en-US" dirty="0"/>
              <a:t>box-shadow: 10px </a:t>
            </a:r>
            <a:r>
              <a:rPr lang="en-US" dirty="0" err="1"/>
              <a:t>10px</a:t>
            </a:r>
            <a:r>
              <a:rPr lang="en-US" dirty="0"/>
              <a:t> 8px 10px #888888;</a:t>
            </a:r>
          </a:p>
        </p:txBody>
      </p:sp>
    </p:spTree>
    <p:extLst>
      <p:ext uri="{BB962C8B-B14F-4D97-AF65-F5344CB8AC3E}">
        <p14:creationId xmlns:p14="http://schemas.microsoft.com/office/powerpoint/2010/main" val="3955690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87DD-9488-0F4E-3F95-27E6A4DAD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8DC6A-F638-70AD-C952-A684D0CF8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Variables in CSS are used to store values to be used in many properties</a:t>
            </a:r>
          </a:p>
          <a:p>
            <a:r>
              <a:rPr lang="en-US" dirty="0"/>
              <a:t>Using Variables is helpful in designing template with many themes</a:t>
            </a:r>
          </a:p>
          <a:p>
            <a:r>
              <a:rPr lang="en-US" dirty="0"/>
              <a:t>Variables can be declared in elements or globally in :root pseudo class</a:t>
            </a:r>
          </a:p>
          <a:p>
            <a:pPr marL="0" indent="0">
              <a:buNone/>
            </a:pPr>
            <a:r>
              <a:rPr lang="en-US" dirty="0"/>
              <a:t>:root {</a:t>
            </a:r>
          </a:p>
          <a:p>
            <a:pPr marL="0" indent="0">
              <a:buNone/>
            </a:pPr>
            <a:r>
              <a:rPr lang="en-US" dirty="0"/>
              <a:t>  --main-</a:t>
            </a:r>
            <a:r>
              <a:rPr lang="en-US" dirty="0" err="1"/>
              <a:t>bg</a:t>
            </a:r>
            <a:r>
              <a:rPr lang="en-US" dirty="0"/>
              <a:t>-color: brown;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element{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background-color:var</a:t>
            </a:r>
            <a:r>
              <a:rPr lang="en-US" dirty="0"/>
              <a:t>(--main-</a:t>
            </a:r>
            <a:r>
              <a:rPr lang="en-US" dirty="0" err="1"/>
              <a:t>bg</a:t>
            </a:r>
            <a:r>
              <a:rPr lang="en-US" dirty="0"/>
              <a:t>-color)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6404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87DD-9488-0F4E-3F95-27E6A4DAD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8DC6A-F638-70AD-C952-A684D0CF8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is the design that changes dynamically based on screen width or based on device type</a:t>
            </a:r>
          </a:p>
          <a:p>
            <a:r>
              <a:rPr lang="en-US" dirty="0"/>
              <a:t>Layout (ways to arrange components in the page) is changed based on screen width</a:t>
            </a:r>
          </a:p>
          <a:p>
            <a:r>
              <a:rPr lang="en-US" dirty="0"/>
              <a:t>CSS media queries are used to define custom CSS rules that apply during custom screen widths</a:t>
            </a:r>
          </a:p>
          <a:p>
            <a:r>
              <a:rPr lang="en-US" dirty="0"/>
              <a:t>Media queries can check:</a:t>
            </a:r>
          </a:p>
          <a:p>
            <a:pPr lvl="1"/>
            <a:r>
              <a:rPr lang="en-US" dirty="0"/>
              <a:t>width and height of the viewport</a:t>
            </a:r>
          </a:p>
          <a:p>
            <a:pPr lvl="1"/>
            <a:r>
              <a:rPr lang="en-US" dirty="0"/>
              <a:t>width and height of the device</a:t>
            </a:r>
          </a:p>
          <a:p>
            <a:pPr lvl="1"/>
            <a:r>
              <a:rPr lang="en-US" dirty="0"/>
              <a:t>orientation (is the tablet/phone in landscape or portrait mode?)</a:t>
            </a:r>
          </a:p>
          <a:p>
            <a:pPr lvl="1"/>
            <a:r>
              <a:rPr lang="en-US" dirty="0"/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918682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BB0D-9FAD-4176-F59E-DCB36B28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DDF2C-D972-F0A1-4FF4-39FF6211E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@media </a:t>
            </a:r>
            <a:r>
              <a:rPr lang="en-US" dirty="0" err="1"/>
              <a:t>not|only</a:t>
            </a:r>
            <a:r>
              <a:rPr lang="en-US" dirty="0"/>
              <a:t> </a:t>
            </a:r>
            <a:r>
              <a:rPr lang="en-US" dirty="0" err="1"/>
              <a:t>mediatype</a:t>
            </a:r>
            <a:r>
              <a:rPr lang="en-US" dirty="0"/>
              <a:t> and (</a:t>
            </a:r>
            <a:r>
              <a:rPr lang="en-US" dirty="0" err="1"/>
              <a:t>mediafeature</a:t>
            </a:r>
            <a:r>
              <a:rPr lang="en-US" dirty="0"/>
              <a:t> </a:t>
            </a:r>
            <a:r>
              <a:rPr lang="en-US" dirty="0" err="1"/>
              <a:t>and|or|not</a:t>
            </a:r>
            <a:r>
              <a:rPr lang="en-US" dirty="0"/>
              <a:t> </a:t>
            </a:r>
            <a:r>
              <a:rPr lang="en-US" dirty="0" err="1"/>
              <a:t>mediafeature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Only is used to prevent old browser from applying style without restrictions.</a:t>
            </a:r>
          </a:p>
          <a:p>
            <a:pPr lvl="1"/>
            <a:r>
              <a:rPr lang="en-US" dirty="0"/>
              <a:t>Not used to invert the meaning of query</a:t>
            </a:r>
          </a:p>
          <a:p>
            <a:pPr lvl="1"/>
            <a:r>
              <a:rPr lang="en-US" dirty="0"/>
              <a:t>Media type: all | print | screen | speech (Used for screen readers)</a:t>
            </a:r>
          </a:p>
          <a:p>
            <a:pPr lvl="1"/>
            <a:r>
              <a:rPr lang="en-US" dirty="0" err="1"/>
              <a:t>MediaFeature</a:t>
            </a:r>
            <a:r>
              <a:rPr lang="en-US" dirty="0"/>
              <a:t>: aspect-ration | orientation | height | width | max-height | max-width | min-height | max-width ,and many other features</a:t>
            </a:r>
          </a:p>
        </p:txBody>
      </p:sp>
    </p:spTree>
    <p:extLst>
      <p:ext uri="{BB962C8B-B14F-4D97-AF65-F5344CB8AC3E}">
        <p14:creationId xmlns:p14="http://schemas.microsoft.com/office/powerpoint/2010/main" val="771505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4FB3-24C8-A1D0-7DC8-36A79A91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Topics (during the practical implementation)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6C6BF-E287-8718-E2CF-E1EE9AA14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Font –awesome</a:t>
            </a:r>
          </a:p>
          <a:p>
            <a:r>
              <a:rPr lang="en-US" dirty="0"/>
              <a:t>Web Fonts</a:t>
            </a:r>
          </a:p>
          <a:p>
            <a:r>
              <a:rPr lang="en-US" dirty="0"/>
              <a:t>RTL</a:t>
            </a:r>
          </a:p>
          <a:p>
            <a:r>
              <a:rPr lang="en-US" dirty="0"/>
              <a:t>SASS , LESS (CSS Extensions)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Transitions</a:t>
            </a:r>
          </a:p>
        </p:txBody>
      </p:sp>
    </p:spTree>
    <p:extLst>
      <p:ext uri="{BB962C8B-B14F-4D97-AF65-F5344CB8AC3E}">
        <p14:creationId xmlns:p14="http://schemas.microsoft.com/office/powerpoint/2010/main" val="3908012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25DEC-987C-CFA3-AD57-D30604A2A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8428"/>
          </a:xfrm>
        </p:spPr>
        <p:txBody>
          <a:bodyPr/>
          <a:lstStyle/>
          <a:p>
            <a:r>
              <a:rPr lang="en-US" dirty="0"/>
              <a:t>HTTP Request Journey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F103C0-3C28-1557-A2D6-CECD4245D09A}"/>
              </a:ext>
            </a:extLst>
          </p:cNvPr>
          <p:cNvGrpSpPr/>
          <p:nvPr/>
        </p:nvGrpSpPr>
        <p:grpSpPr>
          <a:xfrm>
            <a:off x="8499810" y="938859"/>
            <a:ext cx="2653253" cy="2658127"/>
            <a:chOff x="8499810" y="938859"/>
            <a:chExt cx="2653253" cy="2658127"/>
          </a:xfrm>
        </p:grpSpPr>
        <p:pic>
          <p:nvPicPr>
            <p:cNvPr id="5" name="Picture 4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7785D43-2B08-D445-5E5D-97F7B8509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194" y="938859"/>
              <a:ext cx="2124852" cy="212485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4A4BAB-3F96-F38D-D448-FB3733EB18BE}"/>
                </a:ext>
              </a:extLst>
            </p:cNvPr>
            <p:cNvSpPr txBox="1"/>
            <p:nvPr/>
          </p:nvSpPr>
          <p:spPr>
            <a:xfrm>
              <a:off x="8499810" y="2950655"/>
              <a:ext cx="2653253" cy="6463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Domain Name Server</a:t>
              </a:r>
            </a:p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DNS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8D3BBBC-9465-CA82-82A8-907737EAA5F8}"/>
              </a:ext>
            </a:extLst>
          </p:cNvPr>
          <p:cNvGrpSpPr/>
          <p:nvPr/>
        </p:nvGrpSpPr>
        <p:grpSpPr>
          <a:xfrm>
            <a:off x="8499810" y="3924654"/>
            <a:ext cx="2653253" cy="2290933"/>
            <a:chOff x="8499810" y="3924654"/>
            <a:chExt cx="2653253" cy="2290933"/>
          </a:xfrm>
        </p:grpSpPr>
        <p:pic>
          <p:nvPicPr>
            <p:cNvPr id="6" name="Picture 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18DEBF93-7109-6D5E-2738-704D35246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194" y="3924654"/>
              <a:ext cx="1994487" cy="199448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E3FF0B-0911-8FCA-9068-BCCFE44AA9C7}"/>
                </a:ext>
              </a:extLst>
            </p:cNvPr>
            <p:cNvSpPr txBox="1"/>
            <p:nvPr/>
          </p:nvSpPr>
          <p:spPr>
            <a:xfrm>
              <a:off x="8499810" y="5846255"/>
              <a:ext cx="265325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Web Server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54FABB-37DA-8C74-B71F-70E3BE3ECF41}"/>
              </a:ext>
            </a:extLst>
          </p:cNvPr>
          <p:cNvGrpSpPr/>
          <p:nvPr/>
        </p:nvGrpSpPr>
        <p:grpSpPr>
          <a:xfrm>
            <a:off x="924406" y="2870654"/>
            <a:ext cx="3022113" cy="2051243"/>
            <a:chOff x="924406" y="2870654"/>
            <a:chExt cx="3022113" cy="20512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86520CC-AADE-06F0-F049-40659B5B9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4406" y="2870654"/>
              <a:ext cx="3022113" cy="16212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5EB614-7371-C18C-F671-5203B0C5E6E4}"/>
                </a:ext>
              </a:extLst>
            </p:cNvPr>
            <p:cNvSpPr txBox="1"/>
            <p:nvPr/>
          </p:nvSpPr>
          <p:spPr>
            <a:xfrm>
              <a:off x="1107659" y="4552565"/>
              <a:ext cx="265325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Web Client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76D43E3-4D59-FE04-A642-69957D8CD011}"/>
              </a:ext>
            </a:extLst>
          </p:cNvPr>
          <p:cNvGrpSpPr/>
          <p:nvPr/>
        </p:nvGrpSpPr>
        <p:grpSpPr>
          <a:xfrm>
            <a:off x="4032940" y="2001285"/>
            <a:ext cx="4923406" cy="1046773"/>
            <a:chOff x="4032940" y="2001285"/>
            <a:chExt cx="4923406" cy="104677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39D1B1-7762-189F-D949-E97ACAB0EDCE}"/>
                </a:ext>
              </a:extLst>
            </p:cNvPr>
            <p:cNvSpPr txBox="1"/>
            <p:nvPr/>
          </p:nvSpPr>
          <p:spPr>
            <a:xfrm rot="20881142">
              <a:off x="4087136" y="2157960"/>
              <a:ext cx="4466870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Domain Name: www.w3schools.com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3C78A04-BAF6-1D4C-C578-024BBF9AB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2940" y="2001285"/>
              <a:ext cx="4923406" cy="104677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996AA86-F977-D9FA-A07B-D3B82CAE73BB}"/>
              </a:ext>
            </a:extLst>
          </p:cNvPr>
          <p:cNvGrpSpPr/>
          <p:nvPr/>
        </p:nvGrpSpPr>
        <p:grpSpPr>
          <a:xfrm>
            <a:off x="3971628" y="2360131"/>
            <a:ext cx="4959609" cy="1027763"/>
            <a:chOff x="3971628" y="2360131"/>
            <a:chExt cx="4959609" cy="10277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432164-5403-D969-CEEE-2246D158C0E2}"/>
                </a:ext>
              </a:extLst>
            </p:cNvPr>
            <p:cNvSpPr txBox="1"/>
            <p:nvPr/>
          </p:nvSpPr>
          <p:spPr>
            <a:xfrm rot="20940764">
              <a:off x="4398066" y="2903733"/>
              <a:ext cx="4011411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IP Address: 76.223.115.82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0825266-234F-60CC-7A8C-1C6C0E75BA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1628" y="2360131"/>
              <a:ext cx="4959609" cy="102776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31FD70C-B6E7-3412-8F3B-BFF04AD4A593}"/>
              </a:ext>
            </a:extLst>
          </p:cNvPr>
          <p:cNvGrpSpPr/>
          <p:nvPr/>
        </p:nvGrpSpPr>
        <p:grpSpPr>
          <a:xfrm>
            <a:off x="4031511" y="4028469"/>
            <a:ext cx="4899726" cy="614871"/>
            <a:chOff x="4031511" y="4028469"/>
            <a:chExt cx="4899726" cy="61487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04BF31-1FC7-C00D-2D31-474921A5B74F}"/>
                </a:ext>
              </a:extLst>
            </p:cNvPr>
            <p:cNvSpPr txBox="1"/>
            <p:nvPr/>
          </p:nvSpPr>
          <p:spPr>
            <a:xfrm rot="287946">
              <a:off x="4286438" y="4028469"/>
              <a:ext cx="4205294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HTTP GET Request to (76.223.115.82)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F8F21B6-1B49-EEA0-8251-01162031EBF7}"/>
                </a:ext>
              </a:extLst>
            </p:cNvPr>
            <p:cNvCxnSpPr>
              <a:cxnSpLocks/>
            </p:cNvCxnSpPr>
            <p:nvPr/>
          </p:nvCxnSpPr>
          <p:spPr>
            <a:xfrm>
              <a:off x="4031511" y="4242474"/>
              <a:ext cx="4899726" cy="40086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B27ADFA-6506-3FC2-86CF-8A795986695E}"/>
              </a:ext>
            </a:extLst>
          </p:cNvPr>
          <p:cNvGrpSpPr/>
          <p:nvPr/>
        </p:nvGrpSpPr>
        <p:grpSpPr>
          <a:xfrm>
            <a:off x="4090295" y="4601320"/>
            <a:ext cx="4866051" cy="1076788"/>
            <a:chOff x="4090295" y="4601320"/>
            <a:chExt cx="4866051" cy="1076788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DE41F19-E340-6CCB-6F03-A356CD3481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90295" y="4601320"/>
              <a:ext cx="4866051" cy="45853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EA94CE8-B876-6283-FD39-8C8C28CA7D57}"/>
                </a:ext>
              </a:extLst>
            </p:cNvPr>
            <p:cNvSpPr txBox="1"/>
            <p:nvPr/>
          </p:nvSpPr>
          <p:spPr>
            <a:xfrm rot="297282">
              <a:off x="4488938" y="4875188"/>
              <a:ext cx="4011411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HTTP Response (200) </a:t>
              </a:r>
            </a:p>
          </p:txBody>
        </p:sp>
        <p:pic>
          <p:nvPicPr>
            <p:cNvPr id="34" name="Picture 33" descr="HTML, CSS, and JS">
              <a:extLst>
                <a:ext uri="{FF2B5EF4-FFF2-40B4-BE49-F238E27FC236}">
                  <a16:creationId xmlns:a16="http://schemas.microsoft.com/office/drawing/2014/main" id="{4C060309-8B2E-732E-C120-FACE51D3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6529">
              <a:off x="5677601" y="5177183"/>
              <a:ext cx="1285938" cy="500925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E1F0F00-8B8B-8F3F-EC8B-FE12723CBAEA}"/>
              </a:ext>
            </a:extLst>
          </p:cNvPr>
          <p:cNvSpPr txBox="1"/>
          <p:nvPr/>
        </p:nvSpPr>
        <p:spPr>
          <a:xfrm>
            <a:off x="1032870" y="1407087"/>
            <a:ext cx="377766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Internet is a Network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2E63A4-B6EE-FCD2-8A2E-C42C70B9CB1E}"/>
              </a:ext>
            </a:extLst>
          </p:cNvPr>
          <p:cNvSpPr txBox="1"/>
          <p:nvPr/>
        </p:nvSpPr>
        <p:spPr>
          <a:xfrm>
            <a:off x="1654064" y="1979213"/>
            <a:ext cx="253527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IP Address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39CD64-00D0-00F0-6FD8-8897EB29250B}"/>
              </a:ext>
            </a:extLst>
          </p:cNvPr>
          <p:cNvSpPr txBox="1"/>
          <p:nvPr/>
        </p:nvSpPr>
        <p:spPr>
          <a:xfrm>
            <a:off x="1368319" y="5657531"/>
            <a:ext cx="2535279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Try to Ping</a:t>
            </a:r>
          </a:p>
        </p:txBody>
      </p:sp>
    </p:spTree>
    <p:extLst>
      <p:ext uri="{BB962C8B-B14F-4D97-AF65-F5344CB8AC3E}">
        <p14:creationId xmlns:p14="http://schemas.microsoft.com/office/powerpoint/2010/main" val="334636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F6B5-A41B-31F2-9454-6A9936C8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37368"/>
          </a:xfrm>
        </p:spPr>
        <p:txBody>
          <a:bodyPr/>
          <a:lstStyle/>
          <a:p>
            <a:r>
              <a:rPr lang="en-US" dirty="0"/>
              <a:t>Response Journey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B2649B-4AD1-BEB3-2B1B-41A43991AAE6}"/>
              </a:ext>
            </a:extLst>
          </p:cNvPr>
          <p:cNvGrpSpPr/>
          <p:nvPr/>
        </p:nvGrpSpPr>
        <p:grpSpPr>
          <a:xfrm>
            <a:off x="646111" y="2692812"/>
            <a:ext cx="3022113" cy="2051243"/>
            <a:chOff x="924406" y="2870654"/>
            <a:chExt cx="3022113" cy="205124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290E2C-59D0-637B-3CCB-D58DF1A0B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406" y="2870654"/>
              <a:ext cx="3022113" cy="16212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232E31-709B-157F-014C-AC597A1308ED}"/>
                </a:ext>
              </a:extLst>
            </p:cNvPr>
            <p:cNvSpPr txBox="1"/>
            <p:nvPr/>
          </p:nvSpPr>
          <p:spPr>
            <a:xfrm>
              <a:off x="1107659" y="4552565"/>
              <a:ext cx="265325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Web Client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96AB546-3150-D1C3-ACF3-6B0E58B59E69}"/>
              </a:ext>
            </a:extLst>
          </p:cNvPr>
          <p:cNvSpPr/>
          <p:nvPr/>
        </p:nvSpPr>
        <p:spPr>
          <a:xfrm>
            <a:off x="9392533" y="4197159"/>
            <a:ext cx="1568904" cy="116997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800" dirty="0"/>
              <a:t>3</a:t>
            </a:r>
            <a:r>
              <a:rPr lang="en-US" sz="2800" baseline="30000" dirty="0"/>
              <a:t>rd</a:t>
            </a:r>
            <a:r>
              <a:rPr lang="en-US" sz="2800" dirty="0"/>
              <a:t> parties</a:t>
            </a:r>
          </a:p>
        </p:txBody>
      </p:sp>
      <p:pic>
        <p:nvPicPr>
          <p:cNvPr id="16" name="Picture 15" descr="A picture containing cup, indoor, tableware&#10;&#10;Description automatically generated">
            <a:extLst>
              <a:ext uri="{FF2B5EF4-FFF2-40B4-BE49-F238E27FC236}">
                <a16:creationId xmlns:a16="http://schemas.microsoft.com/office/drawing/2014/main" id="{98C6E128-6A6E-A9F5-41AE-CE68965AE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830" y="1716623"/>
            <a:ext cx="1710607" cy="188843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7BC7D39-C860-E23D-E203-981FD54CF1F6}"/>
              </a:ext>
            </a:extLst>
          </p:cNvPr>
          <p:cNvGrpSpPr/>
          <p:nvPr/>
        </p:nvGrpSpPr>
        <p:grpSpPr>
          <a:xfrm>
            <a:off x="6056132" y="2357964"/>
            <a:ext cx="2653253" cy="2290933"/>
            <a:chOff x="8499810" y="3924654"/>
            <a:chExt cx="2653253" cy="2290933"/>
          </a:xfrm>
        </p:grpSpPr>
        <p:pic>
          <p:nvPicPr>
            <p:cNvPr id="18" name="Picture 1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A6CF4748-0570-956D-4D1A-7F9283366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9194" y="3924654"/>
              <a:ext cx="1994487" cy="199448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9689B2-B19C-73E6-4968-B0406B7C2E2D}"/>
                </a:ext>
              </a:extLst>
            </p:cNvPr>
            <p:cNvSpPr txBox="1"/>
            <p:nvPr/>
          </p:nvSpPr>
          <p:spPr>
            <a:xfrm>
              <a:off x="8499810" y="5846255"/>
              <a:ext cx="265325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Web Server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221B3EA-93BD-F9AC-E600-068B2F0CF2E6}"/>
              </a:ext>
            </a:extLst>
          </p:cNvPr>
          <p:cNvSpPr txBox="1"/>
          <p:nvPr/>
        </p:nvSpPr>
        <p:spPr>
          <a:xfrm rot="21587718">
            <a:off x="4015222" y="2040134"/>
            <a:ext cx="236914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 GET Request to (76.223.115.82)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99BE15-3572-ECD5-08C3-B1EA36257AE7}"/>
              </a:ext>
            </a:extLst>
          </p:cNvPr>
          <p:cNvCxnSpPr>
            <a:cxnSpLocks/>
          </p:cNvCxnSpPr>
          <p:nvPr/>
        </p:nvCxnSpPr>
        <p:spPr>
          <a:xfrm>
            <a:off x="3785266" y="2804553"/>
            <a:ext cx="2814317" cy="3493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3C286A-CB26-A2AE-1DC6-46F51D549C16}"/>
              </a:ext>
            </a:extLst>
          </p:cNvPr>
          <p:cNvGrpSpPr/>
          <p:nvPr/>
        </p:nvGrpSpPr>
        <p:grpSpPr>
          <a:xfrm>
            <a:off x="3746729" y="3204885"/>
            <a:ext cx="2706514" cy="955184"/>
            <a:chOff x="3746729" y="3204885"/>
            <a:chExt cx="2706514" cy="95518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D194DE2-85D9-8C88-97C0-ED6D05B71C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6729" y="3796657"/>
              <a:ext cx="2706514" cy="2980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E9114E-54AF-0DCA-1711-3FDE2118E648}"/>
                </a:ext>
              </a:extLst>
            </p:cNvPr>
            <p:cNvSpPr txBox="1"/>
            <p:nvPr/>
          </p:nvSpPr>
          <p:spPr>
            <a:xfrm>
              <a:off x="3799990" y="3790737"/>
              <a:ext cx="2653253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HTTP Response (200) </a:t>
              </a:r>
            </a:p>
          </p:txBody>
        </p:sp>
        <p:pic>
          <p:nvPicPr>
            <p:cNvPr id="26" name="Picture 25" descr="HTML, CSS, and JS">
              <a:extLst>
                <a:ext uri="{FF2B5EF4-FFF2-40B4-BE49-F238E27FC236}">
                  <a16:creationId xmlns:a16="http://schemas.microsoft.com/office/drawing/2014/main" id="{2A4684A4-50F1-3071-E4D0-86035869E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9247">
              <a:off x="4543271" y="3204885"/>
              <a:ext cx="1285938" cy="50092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9821612-4F5E-5EC3-DD64-B6DCC8C0C94F}"/>
              </a:ext>
            </a:extLst>
          </p:cNvPr>
          <p:cNvSpPr txBox="1"/>
          <p:nvPr/>
        </p:nvSpPr>
        <p:spPr>
          <a:xfrm>
            <a:off x="3100209" y="5005297"/>
            <a:ext cx="377766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Static Site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000BF5-E7D6-138A-C92C-482802B9BEDF}"/>
              </a:ext>
            </a:extLst>
          </p:cNvPr>
          <p:cNvCxnSpPr>
            <a:cxnSpLocks/>
          </p:cNvCxnSpPr>
          <p:nvPr/>
        </p:nvCxnSpPr>
        <p:spPr>
          <a:xfrm flipV="1">
            <a:off x="8147120" y="2357964"/>
            <a:ext cx="1169755" cy="44098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516561-6563-C9A4-ADAB-2B3DCCFBCA2C}"/>
              </a:ext>
            </a:extLst>
          </p:cNvPr>
          <p:cNvCxnSpPr>
            <a:cxnSpLocks/>
          </p:cNvCxnSpPr>
          <p:nvPr/>
        </p:nvCxnSpPr>
        <p:spPr>
          <a:xfrm>
            <a:off x="8147120" y="3999472"/>
            <a:ext cx="1169755" cy="5416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73C18B-054E-D1E7-9359-FF52D44B106E}"/>
              </a:ext>
            </a:extLst>
          </p:cNvPr>
          <p:cNvCxnSpPr>
            <a:cxnSpLocks/>
          </p:cNvCxnSpPr>
          <p:nvPr/>
        </p:nvCxnSpPr>
        <p:spPr>
          <a:xfrm flipH="1" flipV="1">
            <a:off x="8147120" y="3747708"/>
            <a:ext cx="1169755" cy="53185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4B449B-4D08-2ACE-9F51-7177C0B4DB68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8147120" y="2660841"/>
            <a:ext cx="1103710" cy="4736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82961FB-E174-7ED9-6DDA-CC75884577BD}"/>
              </a:ext>
            </a:extLst>
          </p:cNvPr>
          <p:cNvSpPr txBox="1"/>
          <p:nvPr/>
        </p:nvSpPr>
        <p:spPr>
          <a:xfrm>
            <a:off x="9054410" y="3486201"/>
            <a:ext cx="224515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 base server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7743FB-44E7-FFEA-52DE-9AAD8252A863}"/>
              </a:ext>
            </a:extLst>
          </p:cNvPr>
          <p:cNvSpPr txBox="1"/>
          <p:nvPr/>
        </p:nvSpPr>
        <p:spPr>
          <a:xfrm>
            <a:off x="3100209" y="4980816"/>
            <a:ext cx="377766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Dynamic Site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472BAB-C99D-48DA-4F4E-22FAE538D087}"/>
              </a:ext>
            </a:extLst>
          </p:cNvPr>
          <p:cNvSpPr txBox="1"/>
          <p:nvPr/>
        </p:nvSpPr>
        <p:spPr>
          <a:xfrm>
            <a:off x="5374951" y="1450605"/>
            <a:ext cx="377766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Rendering</a:t>
            </a:r>
          </a:p>
        </p:txBody>
      </p:sp>
    </p:spTree>
    <p:extLst>
      <p:ext uri="{BB962C8B-B14F-4D97-AF65-F5344CB8AC3E}">
        <p14:creationId xmlns:p14="http://schemas.microsoft.com/office/powerpoint/2010/main" val="216213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32" grpId="0"/>
      <p:bldP spid="32" grpId="1"/>
      <p:bldP spid="46" grpId="0"/>
      <p:bldP spid="48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F6B5-A41B-31F2-9454-6A9936C8D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37368"/>
          </a:xfrm>
        </p:spPr>
        <p:txBody>
          <a:bodyPr/>
          <a:lstStyle/>
          <a:p>
            <a:r>
              <a:rPr lang="en-US" dirty="0"/>
              <a:t>HTML, CSS, and 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3C5E8-50AC-421C-3C63-034149DF1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367" y="1640725"/>
            <a:ext cx="9068210" cy="2660484"/>
          </a:xfrm>
        </p:spPr>
        <p:txBody>
          <a:bodyPr/>
          <a:lstStyle/>
          <a:p>
            <a:r>
              <a:rPr lang="en-US" dirty="0"/>
              <a:t>HTML : Content</a:t>
            </a:r>
          </a:p>
          <a:p>
            <a:r>
              <a:rPr lang="en-US" dirty="0"/>
              <a:t>CSS: Presentation</a:t>
            </a:r>
          </a:p>
          <a:p>
            <a:r>
              <a:rPr lang="en-US" dirty="0"/>
              <a:t>JS: Actions, Content edit, </a:t>
            </a:r>
          </a:p>
          <a:p>
            <a:pPr lvl="1"/>
            <a:r>
              <a:rPr lang="en-US" dirty="0"/>
              <a:t>Data requests, browser functions</a:t>
            </a:r>
          </a:p>
          <a:p>
            <a:pPr lvl="1"/>
            <a:r>
              <a:rPr lang="en-US" dirty="0"/>
              <a:t>Timers, etc.…</a:t>
            </a:r>
          </a:p>
          <a:p>
            <a:endParaRPr lang="en-US" dirty="0"/>
          </a:p>
        </p:txBody>
      </p:sp>
      <p:pic>
        <p:nvPicPr>
          <p:cNvPr id="4" name="Picture 3" descr="HTML, CSS, and JS">
            <a:extLst>
              <a:ext uri="{FF2B5EF4-FFF2-40B4-BE49-F238E27FC236}">
                <a16:creationId xmlns:a16="http://schemas.microsoft.com/office/drawing/2014/main" id="{567326CD-E09B-D99A-D500-B026D75B0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363" y="1690904"/>
            <a:ext cx="4362457" cy="169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0E3B4A-C99B-A366-0925-86884DB93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00" y="4351363"/>
            <a:ext cx="3941643" cy="211452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A380F7D-6A95-5221-CB4E-98D04B7B8032}"/>
              </a:ext>
            </a:extLst>
          </p:cNvPr>
          <p:cNvGrpSpPr/>
          <p:nvPr/>
        </p:nvGrpSpPr>
        <p:grpSpPr>
          <a:xfrm>
            <a:off x="4144138" y="4351363"/>
            <a:ext cx="3931752" cy="2109221"/>
            <a:chOff x="4553610" y="4357154"/>
            <a:chExt cx="3931752" cy="21092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552100-B161-964E-6792-231EAEF2C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3610" y="4357154"/>
              <a:ext cx="3931752" cy="2109221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9EF93C9-E7C6-0F81-3523-6308078DC0BE}"/>
                </a:ext>
              </a:extLst>
            </p:cNvPr>
            <p:cNvCxnSpPr>
              <a:cxnSpLocks/>
            </p:cNvCxnSpPr>
            <p:nvPr/>
          </p:nvCxnSpPr>
          <p:spPr>
            <a:xfrm>
              <a:off x="4826524" y="5217275"/>
              <a:ext cx="2149311" cy="8724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BA7E2C4-17BE-EDE0-097E-34AB4DC97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3711" y="5217275"/>
              <a:ext cx="1860722" cy="8724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C04ACF4-4CF6-5EE4-E573-40D33F280F59}"/>
                </a:ext>
              </a:extLst>
            </p:cNvPr>
            <p:cNvGrpSpPr/>
            <p:nvPr/>
          </p:nvGrpSpPr>
          <p:grpSpPr>
            <a:xfrm>
              <a:off x="7163596" y="5217275"/>
              <a:ext cx="1046839" cy="269125"/>
              <a:chOff x="4978924" y="5369675"/>
              <a:chExt cx="2149311" cy="87244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9827778-9798-A0DF-9562-374C81EA74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8924" y="5369675"/>
                <a:ext cx="2149311" cy="87244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B64E74F-48A7-5E45-430B-2CDE8861D3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26111" y="5369675"/>
                <a:ext cx="1860722" cy="87244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39BEC64-9DDD-A7F0-687B-BF2674CD9A7F}"/>
                </a:ext>
              </a:extLst>
            </p:cNvPr>
            <p:cNvGrpSpPr/>
            <p:nvPr/>
          </p:nvGrpSpPr>
          <p:grpSpPr>
            <a:xfrm>
              <a:off x="7194325" y="5820590"/>
              <a:ext cx="1046839" cy="269125"/>
              <a:chOff x="4978924" y="5369675"/>
              <a:chExt cx="2149311" cy="87244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51E0FF4-A252-2C57-A7DD-8C781DB1E6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8924" y="5369675"/>
                <a:ext cx="2149311" cy="87244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E9045B-832E-42E1-76ED-43416592AD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26111" y="5369675"/>
                <a:ext cx="1860722" cy="87244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96C18F6-80F4-6A1A-7B6E-040D90E54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985" y="4351363"/>
            <a:ext cx="3931752" cy="210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1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DC80-A8C7-EE49-F35D-D3A417E11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Design vs 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410378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A0ADADE-FB0F-E1E3-9F0C-6033D2486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320" y="306614"/>
            <a:ext cx="4170987" cy="2780658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D8555469-FEB6-39A8-FC6D-7BC0FEE70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534" y="3544710"/>
            <a:ext cx="3225984" cy="3225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E6B90D-C793-DB25-5865-6B18402C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design</a:t>
            </a:r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D02E35A6-1C19-682F-EB39-AE43A03A1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891" y="5263151"/>
            <a:ext cx="927900" cy="907462"/>
          </a:xfrm>
          <a:prstGeom prst="rect">
            <a:avLst/>
          </a:prstGeom>
        </p:spPr>
      </p:pic>
      <p:pic>
        <p:nvPicPr>
          <p:cNvPr id="33" name="Picture 32" descr="Chart, icon, bubble chart&#10;&#10;Description automatically generated">
            <a:extLst>
              <a:ext uri="{FF2B5EF4-FFF2-40B4-BE49-F238E27FC236}">
                <a16:creationId xmlns:a16="http://schemas.microsoft.com/office/drawing/2014/main" id="{64FE0A80-FAEC-0FCE-836E-1B11F71543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735" y="5063487"/>
            <a:ext cx="1306791" cy="1306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19DBC6-7999-C94E-00C1-A3FBDCBAB09B}"/>
              </a:ext>
            </a:extLst>
          </p:cNvPr>
          <p:cNvSpPr txBox="1"/>
          <p:nvPr/>
        </p:nvSpPr>
        <p:spPr>
          <a:xfrm>
            <a:off x="646111" y="1999352"/>
            <a:ext cx="41709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Create web layouts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Logo design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Graphic Design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Font Selection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Responsive Design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Wireframes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138763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2682</TotalTime>
  <Words>2135</Words>
  <Application>Microsoft Office PowerPoint</Application>
  <PresentationFormat>Widescreen</PresentationFormat>
  <Paragraphs>378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Century Gothic</vt:lpstr>
      <vt:lpstr>Consolas</vt:lpstr>
      <vt:lpstr>Wingdings</vt:lpstr>
      <vt:lpstr>Wingdings 3</vt:lpstr>
      <vt:lpstr>Ion</vt:lpstr>
      <vt:lpstr>HTML and CSS Course</vt:lpstr>
      <vt:lpstr>Course Outlines</vt:lpstr>
      <vt:lpstr>Before we start</vt:lpstr>
      <vt:lpstr>Introduction</vt:lpstr>
      <vt:lpstr>HTTP Request Journey</vt:lpstr>
      <vt:lpstr>Response Journey</vt:lpstr>
      <vt:lpstr>HTML, CSS, and JS</vt:lpstr>
      <vt:lpstr>Web Design vs Web Development</vt:lpstr>
      <vt:lpstr>Web design</vt:lpstr>
      <vt:lpstr>Web development</vt:lpstr>
      <vt:lpstr>Different approaches to web development</vt:lpstr>
      <vt:lpstr>Environment setup</vt:lpstr>
      <vt:lpstr>E-Commerce Project</vt:lpstr>
      <vt:lpstr>HTML Section</vt:lpstr>
      <vt:lpstr>What is HTML</vt:lpstr>
      <vt:lpstr>HTML VS HTML5</vt:lpstr>
      <vt:lpstr>HTML Element</vt:lpstr>
      <vt:lpstr>Basic Elements</vt:lpstr>
      <vt:lpstr>Block element vs inline elements</vt:lpstr>
      <vt:lpstr>HTML5 Structure elements (Semantic)</vt:lpstr>
      <vt:lpstr>Forms input Elements</vt:lpstr>
      <vt:lpstr>CSS Section</vt:lpstr>
      <vt:lpstr>What is CSS</vt:lpstr>
      <vt:lpstr>CSS Rule</vt:lpstr>
      <vt:lpstr>Topics to Develop</vt:lpstr>
      <vt:lpstr>Conflicts between selectors</vt:lpstr>
      <vt:lpstr>Inheritance</vt:lpstr>
      <vt:lpstr>Working with Colors</vt:lpstr>
      <vt:lpstr>Box model, Margin and Padding </vt:lpstr>
      <vt:lpstr>Inline, Block and Inline-Block</vt:lpstr>
      <vt:lpstr>Positioning</vt:lpstr>
      <vt:lpstr>Pseudo Elements</vt:lpstr>
      <vt:lpstr>Building Layouts</vt:lpstr>
      <vt:lpstr>Floats</vt:lpstr>
      <vt:lpstr>Flexbox</vt:lpstr>
      <vt:lpstr>Flexbox properties</vt:lpstr>
      <vt:lpstr>CSS Grid</vt:lpstr>
      <vt:lpstr>CSS Grid</vt:lpstr>
      <vt:lpstr>Units</vt:lpstr>
      <vt:lpstr>Box Shadow</vt:lpstr>
      <vt:lpstr>Variables</vt:lpstr>
      <vt:lpstr>Responsive design</vt:lpstr>
      <vt:lpstr>Responsive Design</vt:lpstr>
      <vt:lpstr>Other Topics (during the practical implementation)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and CSS Course</dc:title>
  <dc:creator>Ramy Ibrahim</dc:creator>
  <cp:lastModifiedBy>Ramy Ibrahim</cp:lastModifiedBy>
  <cp:revision>164</cp:revision>
  <dcterms:created xsi:type="dcterms:W3CDTF">2022-09-14T19:23:38Z</dcterms:created>
  <dcterms:modified xsi:type="dcterms:W3CDTF">2022-11-13T18:37:55Z</dcterms:modified>
</cp:coreProperties>
</file>